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 id="2147483672" r:id="rId2"/>
    <p:sldMasterId id="2147483684" r:id="rId3"/>
    <p:sldMasterId id="2147483714" r:id="rId4"/>
    <p:sldMasterId id="2147483759" r:id="rId5"/>
    <p:sldMasterId id="2147483774" r:id="rId6"/>
    <p:sldMasterId id="2147483785" r:id="rId7"/>
  </p:sldMasterIdLst>
  <p:notesMasterIdLst>
    <p:notesMasterId r:id="rId30"/>
  </p:notesMasterIdLst>
  <p:sldIdLst>
    <p:sldId id="355" r:id="rId8"/>
    <p:sldId id="356" r:id="rId9"/>
    <p:sldId id="358" r:id="rId10"/>
    <p:sldId id="360" r:id="rId11"/>
    <p:sldId id="361" r:id="rId12"/>
    <p:sldId id="376" r:id="rId13"/>
    <p:sldId id="359" r:id="rId14"/>
    <p:sldId id="378" r:id="rId15"/>
    <p:sldId id="379" r:id="rId16"/>
    <p:sldId id="366" r:id="rId17"/>
    <p:sldId id="389" r:id="rId18"/>
    <p:sldId id="380" r:id="rId19"/>
    <p:sldId id="385" r:id="rId20"/>
    <p:sldId id="390" r:id="rId21"/>
    <p:sldId id="391" r:id="rId22"/>
    <p:sldId id="370" r:id="rId23"/>
    <p:sldId id="386" r:id="rId24"/>
    <p:sldId id="388" r:id="rId25"/>
    <p:sldId id="387" r:id="rId26"/>
    <p:sldId id="393" r:id="rId27"/>
    <p:sldId id="394" r:id="rId28"/>
    <p:sldId id="395" r:id="rId29"/>
  </p:sldIdLst>
  <p:sldSz cx="9144000" cy="6858000" type="screen4x3"/>
  <p:notesSz cx="6805613"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28" autoAdjust="0"/>
    <p:restoredTop sz="94660"/>
  </p:normalViewPr>
  <p:slideViewPr>
    <p:cSldViewPr>
      <p:cViewPr varScale="1">
        <p:scale>
          <a:sx n="104" d="100"/>
          <a:sy n="104" d="100"/>
        </p:scale>
        <p:origin x="1152" y="114"/>
      </p:cViewPr>
      <p:guideLst>
        <p:guide orient="horz" pos="2160"/>
        <p:guide pos="2880"/>
      </p:guideLst>
    </p:cSldViewPr>
  </p:slideViewPr>
  <p:notesTextViewPr>
    <p:cViewPr>
      <p:scale>
        <a:sx n="1" d="1"/>
        <a:sy n="1" d="1"/>
      </p:scale>
      <p:origin x="0" y="0"/>
    </p:cViewPr>
  </p:notesTextViewPr>
  <p:sorterViewPr>
    <p:cViewPr varScale="1">
      <p:scale>
        <a:sx n="1" d="1"/>
        <a:sy n="1" d="1"/>
      </p:scale>
      <p:origin x="0" y="-13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4450" y="0"/>
            <a:ext cx="2949575" cy="496888"/>
          </a:xfrm>
          <a:prstGeom prst="rect">
            <a:avLst/>
          </a:prstGeom>
        </p:spPr>
        <p:txBody>
          <a:bodyPr vert="horz" lIns="91440" tIns="45720" rIns="91440" bIns="45720" rtlCol="0"/>
          <a:lstStyle>
            <a:lvl1pPr algn="r">
              <a:defRPr sz="1200"/>
            </a:lvl1pPr>
          </a:lstStyle>
          <a:p>
            <a:fld id="{87581E50-9386-4C21-BDBD-3FDEC77C9253}" type="datetimeFigureOut">
              <a:rPr lang="fr-FR" smtClean="0"/>
              <a:pPr/>
              <a:t>14/06/2018</a:t>
            </a:fld>
            <a:endParaRPr lang="fr-FR"/>
          </a:p>
        </p:txBody>
      </p:sp>
      <p:sp>
        <p:nvSpPr>
          <p:cNvPr id="4" name="Espace réservé de l'image des diapositives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1038" y="4721225"/>
            <a:ext cx="5443537" cy="447198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40863"/>
            <a:ext cx="2949575" cy="4968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4450" y="9440863"/>
            <a:ext cx="2949575" cy="496887"/>
          </a:xfrm>
          <a:prstGeom prst="rect">
            <a:avLst/>
          </a:prstGeom>
        </p:spPr>
        <p:txBody>
          <a:bodyPr vert="horz" lIns="91440" tIns="45720" rIns="91440" bIns="45720" rtlCol="0" anchor="b"/>
          <a:lstStyle>
            <a:lvl1pPr algn="r">
              <a:defRPr sz="1200"/>
            </a:lvl1pPr>
          </a:lstStyle>
          <a:p>
            <a:fld id="{E8EE2B9E-2239-41B6-BC11-82BC6EADEA17}" type="slidenum">
              <a:rPr lang="fr-FR" smtClean="0"/>
              <a:pPr/>
              <a:t>‹#›</a:t>
            </a:fld>
            <a:endParaRPr lang="fr-FR"/>
          </a:p>
        </p:txBody>
      </p:sp>
    </p:spTree>
    <p:extLst>
      <p:ext uri="{BB962C8B-B14F-4D97-AF65-F5344CB8AC3E}">
        <p14:creationId xmlns:p14="http://schemas.microsoft.com/office/powerpoint/2010/main" val="1068784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1</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fr-CH" dirty="0"/>
              <a:t>Notes for </a:t>
            </a:r>
            <a:r>
              <a:rPr lang="fr-CH" dirty="0" err="1"/>
              <a:t>facilitators</a:t>
            </a:r>
            <a:r>
              <a:rPr lang="fr-CH" dirty="0"/>
              <a:t>: </a:t>
            </a:r>
          </a:p>
          <a:p>
            <a:pPr marL="171450" indent="-171450" fontAlgn="auto">
              <a:spcBef>
                <a:spcPts val="0"/>
              </a:spcBef>
              <a:spcAft>
                <a:spcPts val="0"/>
              </a:spcAft>
              <a:buFontTx/>
              <a:buChar char="-"/>
              <a:defRPr/>
            </a:pPr>
            <a:r>
              <a:rPr lang="fr-CH" dirty="0" err="1"/>
              <a:t>reflect</a:t>
            </a:r>
            <a:r>
              <a:rPr lang="fr-CH" dirty="0"/>
              <a:t> </a:t>
            </a:r>
            <a:r>
              <a:rPr lang="fr-CH" dirty="0" err="1"/>
              <a:t>with</a:t>
            </a:r>
            <a:r>
              <a:rPr lang="fr-CH" dirty="0"/>
              <a:t> the audience on </a:t>
            </a:r>
            <a:r>
              <a:rPr lang="fr-CH" dirty="0" err="1"/>
              <a:t>what</a:t>
            </a:r>
            <a:r>
              <a:rPr lang="fr-CH" dirty="0"/>
              <a:t> to do if </a:t>
            </a:r>
            <a:r>
              <a:rPr lang="fr-CH" dirty="0" err="1"/>
              <a:t>adequate</a:t>
            </a:r>
            <a:r>
              <a:rPr lang="fr-CH" dirty="0"/>
              <a:t> PPE </a:t>
            </a:r>
            <a:r>
              <a:rPr lang="fr-CH" dirty="0" err="1"/>
              <a:t>is</a:t>
            </a:r>
            <a:r>
              <a:rPr lang="fr-CH" dirty="0"/>
              <a:t> not </a:t>
            </a:r>
            <a:r>
              <a:rPr lang="fr-CH" dirty="0" err="1"/>
              <a:t>available</a:t>
            </a:r>
            <a:endParaRPr lang="fr-CH" dirty="0"/>
          </a:p>
          <a:p>
            <a:pPr marL="171450" indent="-171450" fontAlgn="auto">
              <a:spcBef>
                <a:spcPts val="0"/>
              </a:spcBef>
              <a:spcAft>
                <a:spcPts val="0"/>
              </a:spcAft>
              <a:buFontTx/>
              <a:buChar char="-"/>
              <a:defRPr/>
            </a:pPr>
            <a:r>
              <a:rPr lang="fr-CH" dirty="0"/>
              <a:t>the </a:t>
            </a:r>
            <a:r>
              <a:rPr lang="fr-CH" dirty="0" err="1"/>
              <a:t>levels</a:t>
            </a:r>
            <a:r>
              <a:rPr lang="fr-CH" dirty="0"/>
              <a:t> of protection on the 2 </a:t>
            </a:r>
            <a:r>
              <a:rPr lang="fr-CH" dirty="0" err="1"/>
              <a:t>pictures</a:t>
            </a:r>
            <a:r>
              <a:rPr lang="fr-CH" dirty="0"/>
              <a:t> on the right are </a:t>
            </a:r>
            <a:r>
              <a:rPr lang="fr-CH" dirty="0" err="1"/>
              <a:t>equivalent</a:t>
            </a:r>
            <a:endParaRPr lang="en-US" dirty="0"/>
          </a:p>
        </p:txBody>
      </p:sp>
      <p:sp>
        <p:nvSpPr>
          <p:cNvPr id="5837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3B6015F-B994-44C3-9A23-B548AC935525}" type="slidenum">
              <a:rPr lang="en-GB" altLang="en-US"/>
              <a:pPr fontAlgn="base">
                <a:spcBef>
                  <a:spcPct val="0"/>
                </a:spcBef>
                <a:spcAft>
                  <a:spcPct val="0"/>
                </a:spcAft>
              </a:pPr>
              <a:t>10</a:t>
            </a:fld>
            <a:endParaRPr lang="en-GB" altLang="en-US"/>
          </a:p>
        </p:txBody>
      </p:sp>
    </p:spTree>
    <p:extLst>
      <p:ext uri="{BB962C8B-B14F-4D97-AF65-F5344CB8AC3E}">
        <p14:creationId xmlns:p14="http://schemas.microsoft.com/office/powerpoint/2010/main" val="13546176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11</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12</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13</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14</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15</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16</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17</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18</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19</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2</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20</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3</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4</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5</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6</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7</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8</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7863" y="809625"/>
            <a:ext cx="5400675"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9</a:t>
            </a:fld>
            <a:endParaRPr lang="en-GB" dirty="0">
              <a:solidFill>
                <a:prstClr val="black"/>
              </a:solidFill>
            </a:endParaRPr>
          </a:p>
        </p:txBody>
      </p:sp>
    </p:spTree>
    <p:extLst>
      <p:ext uri="{BB962C8B-B14F-4D97-AF65-F5344CB8AC3E}">
        <p14:creationId xmlns:p14="http://schemas.microsoft.com/office/powerpoint/2010/main" val="20643238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grpSp>
        <p:nvGrpSpPr>
          <p:cNvPr id="5" name="Group 147"/>
          <p:cNvGrpSpPr>
            <a:grpSpLocks noChangeAspect="1"/>
          </p:cNvGrpSpPr>
          <p:nvPr userDrawn="1"/>
        </p:nvGrpSpPr>
        <p:grpSpPr bwMode="auto">
          <a:xfrm>
            <a:off x="133350" y="6173788"/>
            <a:ext cx="1619250" cy="608012"/>
            <a:chOff x="0" y="0"/>
            <a:chExt cx="2838178" cy="923698"/>
          </a:xfrm>
        </p:grpSpPr>
        <p:sp>
          <p:nvSpPr>
            <p:cNvPr id="6"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7" name="ima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2209800" y="6176850"/>
            <a:ext cx="4267200" cy="304800"/>
          </a:xfrm>
        </p:spPr>
        <p:txBody>
          <a:bodyPr/>
          <a:lstStyle>
            <a:lvl1pPr marL="0" indent="0" algn="ctr">
              <a:buNone/>
              <a:defRPr sz="3200">
                <a:solidFill>
                  <a:schemeClr val="bg1"/>
                </a:solidFill>
                <a:latin typeface="Calibri"/>
                <a:cs typeface="Calibri"/>
                <a:sym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dirty="0"/>
              <a:t>Rapid Response Teams Training</a:t>
            </a:r>
          </a:p>
        </p:txBody>
      </p:sp>
      <p:sp>
        <p:nvSpPr>
          <p:cNvPr id="8" name="Slide Number Placeholder 5"/>
          <p:cNvSpPr>
            <a:spLocks noGrp="1"/>
          </p:cNvSpPr>
          <p:nvPr>
            <p:ph type="sldNum" sz="quarter" idx="10"/>
          </p:nvPr>
        </p:nvSpPr>
        <p:spPr/>
        <p:txBody>
          <a:bodyPr/>
          <a:lstStyle>
            <a:lvl1pPr>
              <a:defRPr smtClean="0"/>
            </a:lvl1pPr>
          </a:lstStyle>
          <a:p>
            <a:pPr>
              <a:defRPr/>
            </a:pPr>
            <a:fld id="{BE9A4883-64EB-4C5B-9D6C-EF4C8224603B}" type="slidenum">
              <a:rPr lang="en-US"/>
              <a:pPr>
                <a:defRPr/>
              </a:pPr>
              <a:t>‹#›</a:t>
            </a:fld>
            <a:endParaRPr lang="en-US"/>
          </a:p>
        </p:txBody>
      </p:sp>
    </p:spTree>
    <p:extLst>
      <p:ext uri="{BB962C8B-B14F-4D97-AF65-F5344CB8AC3E}">
        <p14:creationId xmlns:p14="http://schemas.microsoft.com/office/powerpoint/2010/main" val="1350985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endParaRPr lang="en-US"/>
          </a:p>
        </p:txBody>
      </p:sp>
      <p:sp>
        <p:nvSpPr>
          <p:cNvPr id="6" name="Slide Number Placeholder 5"/>
          <p:cNvSpPr>
            <a:spLocks noGrp="1"/>
          </p:cNvSpPr>
          <p:nvPr>
            <p:ph type="sldNum" sz="quarter" idx="11"/>
          </p:nvPr>
        </p:nvSpPr>
        <p:spPr/>
        <p:txBody>
          <a:bodyPr/>
          <a:lstStyle>
            <a:lvl1pPr>
              <a:defRPr smtClean="0"/>
            </a:lvl1pPr>
          </a:lstStyle>
          <a:p>
            <a:pPr>
              <a:defRPr/>
            </a:pPr>
            <a:fld id="{BD93AD5C-A72B-493C-B2A3-A338E1E690AC}" type="slidenum">
              <a:rPr lang="en-US"/>
              <a:pPr>
                <a:defRPr/>
              </a:pPr>
              <a:t>‹#›</a:t>
            </a:fld>
            <a:endParaRPr lang="en-US"/>
          </a:p>
        </p:txBody>
      </p:sp>
    </p:spTree>
    <p:extLst>
      <p:ext uri="{BB962C8B-B14F-4D97-AF65-F5344CB8AC3E}">
        <p14:creationId xmlns:p14="http://schemas.microsoft.com/office/powerpoint/2010/main" val="2639168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smtClean="0"/>
            </a:lvl1pPr>
          </a:lstStyle>
          <a:p>
            <a:pPr>
              <a:defRPr/>
            </a:pPr>
            <a:endParaRPr lang="en-US"/>
          </a:p>
        </p:txBody>
      </p:sp>
      <p:sp>
        <p:nvSpPr>
          <p:cNvPr id="5" name="Slide Number Placeholder 5"/>
          <p:cNvSpPr>
            <a:spLocks noGrp="1"/>
          </p:cNvSpPr>
          <p:nvPr>
            <p:ph type="sldNum" sz="quarter" idx="11"/>
          </p:nvPr>
        </p:nvSpPr>
        <p:spPr/>
        <p:txBody>
          <a:bodyPr/>
          <a:lstStyle>
            <a:lvl1pPr>
              <a:defRPr smtClean="0"/>
            </a:lvl1pPr>
          </a:lstStyle>
          <a:p>
            <a:pPr>
              <a:defRPr/>
            </a:pPr>
            <a:fld id="{8B5BAE9A-BD41-4178-8ADE-B4C4D20F9BE5}" type="slidenum">
              <a:rPr lang="en-US"/>
              <a:pPr>
                <a:defRPr/>
              </a:pPr>
              <a:t>‹#›</a:t>
            </a:fld>
            <a:endParaRPr lang="en-US"/>
          </a:p>
        </p:txBody>
      </p:sp>
    </p:spTree>
    <p:extLst>
      <p:ext uri="{BB962C8B-B14F-4D97-AF65-F5344CB8AC3E}">
        <p14:creationId xmlns:p14="http://schemas.microsoft.com/office/powerpoint/2010/main" val="15215225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smtClean="0"/>
            </a:lvl1pPr>
          </a:lstStyle>
          <a:p>
            <a:pPr>
              <a:defRPr/>
            </a:pPr>
            <a:endParaRPr lang="en-US"/>
          </a:p>
        </p:txBody>
      </p:sp>
      <p:sp>
        <p:nvSpPr>
          <p:cNvPr id="5" name="Slide Number Placeholder 5"/>
          <p:cNvSpPr>
            <a:spLocks noGrp="1"/>
          </p:cNvSpPr>
          <p:nvPr>
            <p:ph type="sldNum" sz="quarter" idx="11"/>
          </p:nvPr>
        </p:nvSpPr>
        <p:spPr/>
        <p:txBody>
          <a:bodyPr/>
          <a:lstStyle>
            <a:lvl1pPr>
              <a:defRPr smtClean="0"/>
            </a:lvl1pPr>
          </a:lstStyle>
          <a:p>
            <a:pPr>
              <a:defRPr/>
            </a:pPr>
            <a:fld id="{840E46E6-2111-4765-A6A7-521FECD4B1A6}" type="slidenum">
              <a:rPr lang="en-US"/>
              <a:pPr>
                <a:defRPr/>
              </a:pPr>
              <a:t>‹#›</a:t>
            </a:fld>
            <a:endParaRPr lang="en-US"/>
          </a:p>
        </p:txBody>
      </p:sp>
    </p:spTree>
    <p:extLst>
      <p:ext uri="{BB962C8B-B14F-4D97-AF65-F5344CB8AC3E}">
        <p14:creationId xmlns:p14="http://schemas.microsoft.com/office/powerpoint/2010/main" val="13688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60911E9-84FB-4AFC-91A5-E4A4FA504EE7}" type="datetimeFigureOut">
              <a:rPr lang="en-GB" smtClean="0"/>
              <a:t>14/06/2018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0A5A0D6-E43F-48C4-8262-E634ABCDD4CD}" type="slidenum">
              <a:rPr lang="en-GB" smtClean="0"/>
              <a:t>‹#›</a:t>
            </a:fld>
            <a:endParaRPr lang="en-GB"/>
          </a:p>
        </p:txBody>
      </p:sp>
    </p:spTree>
    <p:extLst>
      <p:ext uri="{BB962C8B-B14F-4D97-AF65-F5344CB8AC3E}">
        <p14:creationId xmlns:p14="http://schemas.microsoft.com/office/powerpoint/2010/main" val="2030077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3474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9824" y="0"/>
            <a:ext cx="8307791" cy="1238270"/>
          </a:xfrm>
        </p:spPr>
        <p:txBody>
          <a:bodyPr/>
          <a:lstStyle>
            <a:lvl1pPr algn="l">
              <a:defRPr sz="25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42539" y="1451549"/>
            <a:ext cx="8291501"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5"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2988881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63" y="2907058"/>
            <a:ext cx="7772943" cy="1500322"/>
          </a:xfrm>
        </p:spPr>
        <p:txBody>
          <a:bodyPr anchor="b"/>
          <a:lstStyle>
            <a:lvl1pPr marL="0" indent="0">
              <a:buNone/>
              <a:defRPr sz="1800"/>
            </a:lvl1pPr>
            <a:lvl2pPr marL="388039" indent="0">
              <a:buNone/>
              <a:defRPr sz="1600"/>
            </a:lvl2pPr>
            <a:lvl3pPr marL="776130" indent="0">
              <a:buNone/>
              <a:defRPr sz="1400"/>
            </a:lvl3pPr>
            <a:lvl4pPr marL="1164209" indent="0">
              <a:buNone/>
              <a:defRPr sz="1200"/>
            </a:lvl4pPr>
            <a:lvl5pPr marL="1552277" indent="0">
              <a:buNone/>
              <a:defRPr sz="1200"/>
            </a:lvl5pPr>
            <a:lvl6pPr marL="1940354" indent="0">
              <a:buNone/>
              <a:defRPr sz="1200"/>
            </a:lvl6pPr>
            <a:lvl7pPr marL="2328422" indent="0">
              <a:buNone/>
              <a:defRPr sz="1200"/>
            </a:lvl7pPr>
            <a:lvl8pPr marL="2716488" indent="0">
              <a:buNone/>
              <a:defRPr sz="1200"/>
            </a:lvl8pPr>
            <a:lvl9pPr marL="3104562" indent="0">
              <a:buNone/>
              <a:defRPr sz="1200"/>
            </a:lvl9pPr>
          </a:lstStyle>
          <a:p>
            <a:pPr lvl="0"/>
            <a:r>
              <a:rPr lang="en-US"/>
              <a:t>Click to edit Master text styles</a:t>
            </a:r>
          </a:p>
        </p:txBody>
      </p:sp>
      <p:sp>
        <p:nvSpPr>
          <p:cNvPr id="5" name="Title 4"/>
          <p:cNvSpPr>
            <a:spLocks noGrp="1"/>
          </p:cNvSpPr>
          <p:nvPr>
            <p:ph type="title"/>
          </p:nvPr>
        </p:nvSpPr>
        <p:spPr/>
        <p:txBody>
          <a:bodyPr/>
          <a:lstStyle/>
          <a:p>
            <a:r>
              <a:rPr lang="en-US"/>
              <a:t>Click to edit Master title style</a:t>
            </a:r>
            <a:endParaRPr lang="en-GB"/>
          </a:p>
        </p:txBody>
      </p:sp>
      <p:sp>
        <p:nvSpPr>
          <p:cNvPr id="6"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7"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14758258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4"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31554056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42542" y="1380815"/>
            <a:ext cx="4080591"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53450" y="1380815"/>
            <a:ext cx="4080591"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9"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37775202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54" y="275017"/>
            <a:ext cx="8229057" cy="114324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474" y="1534880"/>
            <a:ext cx="4039867"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4" y="2174175"/>
            <a:ext cx="4039867"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4645307" y="1534880"/>
            <a:ext cx="4041225"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7" y="2174175"/>
            <a:ext cx="4041225"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Rectangle 6"/>
          <p:cNvSpPr/>
          <p:nvPr/>
        </p:nvSpPr>
        <p:spPr bwMode="auto">
          <a:xfrm>
            <a:off x="2" y="6019720"/>
            <a:ext cx="4065931" cy="838280"/>
          </a:xfrm>
          <a:prstGeom prst="rect">
            <a:avLst/>
          </a:prstGeom>
          <a:solidFill>
            <a:srgbClr val="1E7FB8"/>
          </a:solidFill>
          <a:ln w="9525" cap="flat" cmpd="sng" algn="ctr">
            <a:noFill/>
            <a:prstDash val="solid"/>
            <a:round/>
            <a:headEnd type="none" w="med" len="med"/>
            <a:tailEnd type="none" w="med" len="med"/>
          </a:ln>
          <a:effectLst/>
          <a:extLst/>
        </p:spPr>
        <p:txBody>
          <a:bodyPr vert="horz" wrap="square" lIns="77868" tIns="38934" rIns="77868" bIns="38934" numCol="1" spcCol="0" rtlCol="0" anchor="t" anchorCtr="0" compatLnSpc="1">
            <a:prstTxWarp prst="textNoShape">
              <a:avLst/>
            </a:prstTxWarp>
          </a:bodyPr>
          <a:lstStyle/>
          <a:p>
            <a:pPr defTabSz="888264" rtl="1">
              <a:defRPr/>
            </a:pPr>
            <a:endParaRPr lang="en-GB" sz="3400" b="1">
              <a:solidFill>
                <a:srgbClr val="000066"/>
              </a:solidFill>
              <a:latin typeface="Arial"/>
              <a:cs typeface="Arial"/>
            </a:endParaRPr>
          </a:p>
        </p:txBody>
      </p:sp>
      <p:sp>
        <p:nvSpPr>
          <p:cNvPr id="8" name="Footer Placeholder 2"/>
          <p:cNvSpPr>
            <a:spLocks noGrp="1"/>
          </p:cNvSpPr>
          <p:nvPr>
            <p:ph type="ftr" sz="quarter" idx="10"/>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9" name="Slide Number Placeholder 3"/>
          <p:cNvSpPr>
            <a:spLocks noGrp="1"/>
          </p:cNvSpPr>
          <p:nvPr>
            <p:ph type="sldNum" sz="quarter" idx="11"/>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2905148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10"/>
          </p:nvPr>
        </p:nvSpPr>
        <p:spPr/>
        <p:txBody>
          <a:bodyPr/>
          <a:lstStyle>
            <a:lvl1pPr>
              <a:defRPr smtClean="0"/>
            </a:lvl1pPr>
          </a:lstStyle>
          <a:p>
            <a:pPr>
              <a:defRPr/>
            </a:pPr>
            <a:endParaRPr lang="en-US"/>
          </a:p>
        </p:txBody>
      </p:sp>
      <p:sp>
        <p:nvSpPr>
          <p:cNvPr id="4" name="Slide Number Placeholder 3"/>
          <p:cNvSpPr>
            <a:spLocks noGrp="1"/>
          </p:cNvSpPr>
          <p:nvPr>
            <p:ph type="sldNum" sz="quarter" idx="11"/>
          </p:nvPr>
        </p:nvSpPr>
        <p:spPr>
          <a:xfrm>
            <a:off x="8458200" y="6481763"/>
            <a:ext cx="609600" cy="365125"/>
          </a:xfrm>
        </p:spPr>
        <p:txBody>
          <a:bodyPr/>
          <a:lstStyle>
            <a:lvl1pPr>
              <a:defRPr smtClean="0"/>
            </a:lvl1pPr>
          </a:lstStyle>
          <a:p>
            <a:pPr>
              <a:defRPr/>
            </a:pPr>
            <a:fld id="{DF2C9739-29E4-41C1-A1F0-E51BB5A7E6F1}" type="slidenum">
              <a:rPr lang="en-US"/>
              <a:pPr>
                <a:defRPr/>
              </a:pPr>
              <a:t>‹#›</a:t>
            </a:fld>
            <a:endParaRPr lang="en-US"/>
          </a:p>
        </p:txBody>
      </p:sp>
    </p:spTree>
    <p:extLst>
      <p:ext uri="{BB962C8B-B14F-4D97-AF65-F5344CB8AC3E}">
        <p14:creationId xmlns:p14="http://schemas.microsoft.com/office/powerpoint/2010/main" val="502719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059" y="4800456"/>
            <a:ext cx="5486943" cy="567300"/>
          </a:xfrm>
        </p:spPr>
        <p:txBody>
          <a:bodyPr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1792059" y="613376"/>
            <a:ext cx="5486943" cy="4113648"/>
          </a:xfrm>
        </p:spPr>
        <p:txBody>
          <a:bodyPr/>
          <a:lstStyle>
            <a:lvl1pPr marL="0" indent="0">
              <a:buNone/>
              <a:defRPr sz="2800"/>
            </a:lvl1pPr>
            <a:lvl2pPr marL="388039" indent="0">
              <a:buNone/>
              <a:defRPr sz="2500"/>
            </a:lvl2pPr>
            <a:lvl3pPr marL="776130" indent="0">
              <a:buNone/>
              <a:defRPr sz="2100"/>
            </a:lvl3pPr>
            <a:lvl4pPr marL="1164209" indent="0">
              <a:buNone/>
              <a:defRPr sz="1800"/>
            </a:lvl4pPr>
            <a:lvl5pPr marL="1552277" indent="0">
              <a:buNone/>
              <a:defRPr sz="1800"/>
            </a:lvl5pPr>
            <a:lvl6pPr marL="1940354" indent="0">
              <a:buNone/>
              <a:defRPr sz="1800"/>
            </a:lvl6pPr>
            <a:lvl7pPr marL="2328422" indent="0">
              <a:buNone/>
              <a:defRPr sz="1800"/>
            </a:lvl7pPr>
            <a:lvl8pPr marL="2716488" indent="0">
              <a:buNone/>
              <a:defRPr sz="1800"/>
            </a:lvl8pPr>
            <a:lvl9pPr marL="3104562" indent="0">
              <a:buNone/>
              <a:defRPr sz="1800"/>
            </a:lvl9pPr>
          </a:lstStyle>
          <a:p>
            <a:pPr lvl="0"/>
            <a:r>
              <a:rPr lang="en-US" noProof="0"/>
              <a:t>Click icon to add picture</a:t>
            </a:r>
          </a:p>
        </p:txBody>
      </p:sp>
      <p:sp>
        <p:nvSpPr>
          <p:cNvPr id="6"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7"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40619067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6"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36945589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6"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32252649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2"/>
            <a:ext cx="2133600" cy="365125"/>
          </a:xfrm>
          <a:prstGeom prst="rect">
            <a:avLst/>
          </a:prstGeom>
        </p:spPr>
        <p:txBody>
          <a:bodyPr/>
          <a:lstStyle/>
          <a:p>
            <a:fld id="{A50F5AAB-BF0E-4C28-8CEF-58AA823C67E3}" type="datetimeFigureOut">
              <a:rPr lang="en-GB" smtClean="0"/>
              <a:pPr/>
              <a:t>14/06/2018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0B6B62A-4777-409E-BA8C-79A6E2C917B5}" type="slidenum">
              <a:rPr lang="en-GB" smtClean="0"/>
              <a:pPr/>
              <a:t>‹#›</a:t>
            </a:fld>
            <a:endParaRPr lang="en-GB"/>
          </a:p>
        </p:txBody>
      </p:sp>
    </p:spTree>
    <p:extLst>
      <p:ext uri="{BB962C8B-B14F-4D97-AF65-F5344CB8AC3E}">
        <p14:creationId xmlns:p14="http://schemas.microsoft.com/office/powerpoint/2010/main" val="39245836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356350"/>
            <a:ext cx="2133600" cy="365125"/>
          </a:xfrm>
          <a:prstGeom prst="rect">
            <a:avLst/>
          </a:prstGeom>
        </p:spPr>
        <p:txBody>
          <a:bodyPr/>
          <a:lstStyle/>
          <a:p>
            <a:fld id="{07312192-E62B-4588-8A49-77B1437B3975}" type="datetimeFigureOut">
              <a:rPr lang="fr-FR" smtClean="0"/>
              <a:pPr/>
              <a:t>14/06/2018</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E2AD5C4D-49C8-484D-BA09-907F040E056B}" type="slidenum">
              <a:rPr lang="fr-FR" smtClean="0"/>
              <a:pPr/>
              <a:t>‹#›</a:t>
            </a:fld>
            <a:endParaRPr lang="fr-F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
        <p:nvSpPr>
          <p:cNvPr id="2" name="Rectangle 1"/>
          <p:cNvSpPr/>
          <p:nvPr userDrawn="1"/>
        </p:nvSpPr>
        <p:spPr>
          <a:xfrm>
            <a:off x="0" y="493713"/>
            <a:ext cx="9144000" cy="496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Rectangle 2"/>
          <p:cNvSpPr/>
          <p:nvPr userDrawn="1"/>
        </p:nvSpPr>
        <p:spPr>
          <a:xfrm>
            <a:off x="6086475" y="3505200"/>
            <a:ext cx="2752725" cy="266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8209"/>
          <a:stretch/>
        </p:blipFill>
        <p:spPr bwMode="auto">
          <a:xfrm>
            <a:off x="0" y="1066800"/>
            <a:ext cx="9143999"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userDrawn="1"/>
        </p:nvSpPr>
        <p:spPr>
          <a:xfrm>
            <a:off x="0" y="0"/>
            <a:ext cx="9144000" cy="4937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BOTTOMBAR_blue.png"/>
          <p:cNvPicPr>
            <a:picLocks noChangeAspect="1"/>
          </p:cNvPicPr>
          <p:nvPr userDrawn="1"/>
        </p:nvPicPr>
        <p:blipFill>
          <a:blip r:embed="rId3" cstate="print">
            <a:alphaModFix amt="56000"/>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2057400"/>
            <a:ext cx="9144000" cy="381000"/>
          </a:xfrm>
          <a:prstGeom prst="rect">
            <a:avLst/>
          </a:prstGeom>
        </p:spPr>
      </p:pic>
    </p:spTree>
    <p:extLst>
      <p:ext uri="{BB962C8B-B14F-4D97-AF65-F5344CB8AC3E}">
        <p14:creationId xmlns:p14="http://schemas.microsoft.com/office/powerpoint/2010/main" val="17578475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9824" y="0"/>
            <a:ext cx="8307791" cy="1238270"/>
          </a:xfrm>
        </p:spPr>
        <p:txBody>
          <a:bodyPr/>
          <a:lstStyle>
            <a:lvl1pPr algn="l">
              <a:defRPr sz="25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42539" y="1451549"/>
            <a:ext cx="8291501"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a:defRPr/>
            </a:pPr>
            <a:endParaRPr lang="en-US"/>
          </a:p>
        </p:txBody>
      </p:sp>
      <p:sp>
        <p:nvSpPr>
          <p:cNvPr id="5"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a:defRPr/>
            </a:pPr>
            <a:fld id="{A5D0DCCB-0EAD-4FD3-8B55-5BC843D7E835}" type="slidenum">
              <a:rPr lang="en-US" smtClean="0"/>
              <a:pPr>
                <a:defRPr/>
              </a:pPr>
              <a:t>‹#›</a:t>
            </a:fld>
            <a:endParaRPr lang="en-US"/>
          </a:p>
        </p:txBody>
      </p:sp>
    </p:spTree>
    <p:extLst>
      <p:ext uri="{BB962C8B-B14F-4D97-AF65-F5344CB8AC3E}">
        <p14:creationId xmlns:p14="http://schemas.microsoft.com/office/powerpoint/2010/main" val="2720257153"/>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63" y="2907058"/>
            <a:ext cx="7772943" cy="1500322"/>
          </a:xfrm>
        </p:spPr>
        <p:txBody>
          <a:bodyPr anchor="b"/>
          <a:lstStyle>
            <a:lvl1pPr marL="0" indent="0">
              <a:buNone/>
              <a:defRPr sz="1800"/>
            </a:lvl1pPr>
            <a:lvl2pPr marL="388039" indent="0">
              <a:buNone/>
              <a:defRPr sz="1600"/>
            </a:lvl2pPr>
            <a:lvl3pPr marL="776130" indent="0">
              <a:buNone/>
              <a:defRPr sz="1400"/>
            </a:lvl3pPr>
            <a:lvl4pPr marL="1164209" indent="0">
              <a:buNone/>
              <a:defRPr sz="1200"/>
            </a:lvl4pPr>
            <a:lvl5pPr marL="1552277" indent="0">
              <a:buNone/>
              <a:defRPr sz="1200"/>
            </a:lvl5pPr>
            <a:lvl6pPr marL="1940354" indent="0">
              <a:buNone/>
              <a:defRPr sz="1200"/>
            </a:lvl6pPr>
            <a:lvl7pPr marL="2328422" indent="0">
              <a:buNone/>
              <a:defRPr sz="1200"/>
            </a:lvl7pPr>
            <a:lvl8pPr marL="2716488" indent="0">
              <a:buNone/>
              <a:defRPr sz="1200"/>
            </a:lvl8pPr>
            <a:lvl9pPr marL="3104562" indent="0">
              <a:buNone/>
              <a:defRPr sz="1200"/>
            </a:lvl9pPr>
          </a:lstStyle>
          <a:p>
            <a:pPr lvl="0"/>
            <a:r>
              <a:rPr lang="en-US"/>
              <a:t>Click to edit Master text styles</a:t>
            </a:r>
          </a:p>
        </p:txBody>
      </p:sp>
      <p:sp>
        <p:nvSpPr>
          <p:cNvPr id="5" name="Title 4"/>
          <p:cNvSpPr>
            <a:spLocks noGrp="1"/>
          </p:cNvSpPr>
          <p:nvPr>
            <p:ph type="title"/>
          </p:nvPr>
        </p:nvSpPr>
        <p:spPr/>
        <p:txBody>
          <a:bodyPr/>
          <a:lstStyle/>
          <a:p>
            <a:r>
              <a:rPr lang="en-US"/>
              <a:t>Click to edit Master title style</a:t>
            </a:r>
            <a:endParaRPr lang="en-GB"/>
          </a:p>
        </p:txBody>
      </p:sp>
      <p:sp>
        <p:nvSpPr>
          <p:cNvPr id="6"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a:defRPr/>
            </a:pPr>
            <a:endParaRPr lang="en-US"/>
          </a:p>
        </p:txBody>
      </p:sp>
      <p:sp>
        <p:nvSpPr>
          <p:cNvPr id="7"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a:defRPr/>
            </a:pPr>
            <a:fld id="{2DE7D230-8D80-4A2C-8FC0-9E38C57A31E5}" type="slidenum">
              <a:rPr lang="en-US" smtClean="0"/>
              <a:pPr>
                <a:defRPr/>
              </a:pPr>
              <a:t>‹#›</a:t>
            </a:fld>
            <a:endParaRPr lang="en-US"/>
          </a:p>
        </p:txBody>
      </p:sp>
    </p:spTree>
    <p:extLst>
      <p:ext uri="{BB962C8B-B14F-4D97-AF65-F5344CB8AC3E}">
        <p14:creationId xmlns:p14="http://schemas.microsoft.com/office/powerpoint/2010/main" val="17391196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a:defRPr/>
            </a:pPr>
            <a:endParaRPr lang="en-US"/>
          </a:p>
        </p:txBody>
      </p:sp>
      <p:sp>
        <p:nvSpPr>
          <p:cNvPr id="4"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a:defRPr/>
            </a:pPr>
            <a:fld id="{A5D0DCCB-0EAD-4FD3-8B55-5BC843D7E835}" type="slidenum">
              <a:rPr lang="en-US" smtClean="0"/>
              <a:pPr>
                <a:defRPr/>
              </a:pPr>
              <a:t>‹#›</a:t>
            </a:fld>
            <a:endParaRPr lang="en-US"/>
          </a:p>
        </p:txBody>
      </p:sp>
    </p:spTree>
    <p:extLst>
      <p:ext uri="{BB962C8B-B14F-4D97-AF65-F5344CB8AC3E}">
        <p14:creationId xmlns:p14="http://schemas.microsoft.com/office/powerpoint/2010/main" val="1431293510"/>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42542" y="1380815"/>
            <a:ext cx="4080591"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53450" y="1380815"/>
            <a:ext cx="4080591"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a:defRPr/>
            </a:pPr>
            <a:endParaRPr lang="en-US"/>
          </a:p>
        </p:txBody>
      </p:sp>
      <p:sp>
        <p:nvSpPr>
          <p:cNvPr id="9"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a:defRPr/>
            </a:pPr>
            <a:fld id="{9D532FD4-10C9-4250-8B35-350DD9992583}" type="slidenum">
              <a:rPr lang="en-US" smtClean="0"/>
              <a:pPr>
                <a:defRPr/>
              </a:pPr>
              <a:t>‹#›</a:t>
            </a:fld>
            <a:endParaRPr lang="en-US"/>
          </a:p>
        </p:txBody>
      </p:sp>
    </p:spTree>
    <p:extLst>
      <p:ext uri="{BB962C8B-B14F-4D97-AF65-F5344CB8AC3E}">
        <p14:creationId xmlns:p14="http://schemas.microsoft.com/office/powerpoint/2010/main" val="27554120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Slide Number Placeholder 5"/>
          <p:cNvSpPr>
            <a:spLocks noGrp="1"/>
          </p:cNvSpPr>
          <p:nvPr>
            <p:ph type="sldNum" sz="quarter" idx="11"/>
          </p:nvPr>
        </p:nvSpPr>
        <p:spPr>
          <a:xfrm>
            <a:off x="8382000" y="6481763"/>
            <a:ext cx="609600" cy="365125"/>
          </a:xfrm>
        </p:spPr>
        <p:txBody>
          <a:bodyPr/>
          <a:lstStyle>
            <a:lvl1pPr>
              <a:defRPr smtClean="0"/>
            </a:lvl1pPr>
          </a:lstStyle>
          <a:p>
            <a:pPr>
              <a:defRPr/>
            </a:pPr>
            <a:fld id="{CC593933-5760-4B91-9CB1-63B6333CF551}" type="slidenum">
              <a:rPr lang="en-US"/>
              <a:pPr>
                <a:defRPr/>
              </a:pPr>
              <a:t>‹#›</a:t>
            </a:fld>
            <a:endParaRPr lang="en-US"/>
          </a:p>
        </p:txBody>
      </p:sp>
    </p:spTree>
    <p:extLst>
      <p:ext uri="{BB962C8B-B14F-4D97-AF65-F5344CB8AC3E}">
        <p14:creationId xmlns:p14="http://schemas.microsoft.com/office/powerpoint/2010/main" val="34841461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54" y="275017"/>
            <a:ext cx="8229057" cy="114324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474" y="1534880"/>
            <a:ext cx="4039867"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4" y="2174175"/>
            <a:ext cx="4039867"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4645307" y="1534880"/>
            <a:ext cx="4041225"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7" y="2174175"/>
            <a:ext cx="4041225"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Rectangle 6"/>
          <p:cNvSpPr/>
          <p:nvPr/>
        </p:nvSpPr>
        <p:spPr bwMode="auto">
          <a:xfrm>
            <a:off x="2" y="6019720"/>
            <a:ext cx="4065931" cy="838280"/>
          </a:xfrm>
          <a:prstGeom prst="rect">
            <a:avLst/>
          </a:prstGeom>
          <a:solidFill>
            <a:srgbClr val="1E7FB8"/>
          </a:solidFill>
          <a:ln w="9525" cap="flat" cmpd="sng" algn="ctr">
            <a:noFill/>
            <a:prstDash val="solid"/>
            <a:round/>
            <a:headEnd type="none" w="med" len="med"/>
            <a:tailEnd type="none" w="med" len="med"/>
          </a:ln>
          <a:effectLst/>
          <a:ex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8" name="Footer Placeholder 2"/>
          <p:cNvSpPr>
            <a:spLocks noGrp="1"/>
          </p:cNvSpPr>
          <p:nvPr>
            <p:ph type="ftr" sz="quarter" idx="10"/>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a:defRPr/>
            </a:pPr>
            <a:endParaRPr lang="en-US"/>
          </a:p>
        </p:txBody>
      </p:sp>
      <p:sp>
        <p:nvSpPr>
          <p:cNvPr id="9" name="Slide Number Placeholder 3"/>
          <p:cNvSpPr>
            <a:spLocks noGrp="1"/>
          </p:cNvSpPr>
          <p:nvPr>
            <p:ph type="sldNum" sz="quarter" idx="11"/>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a:defRPr/>
            </a:pPr>
            <a:fld id="{E1D226BB-0CDA-4B7B-88AE-7A94112C345A}" type="slidenum">
              <a:rPr lang="en-US" smtClean="0"/>
              <a:pPr>
                <a:defRPr/>
              </a:pPr>
              <a:t>‹#›</a:t>
            </a:fld>
            <a:endParaRPr lang="en-US"/>
          </a:p>
        </p:txBody>
      </p:sp>
    </p:spTree>
    <p:extLst>
      <p:ext uri="{BB962C8B-B14F-4D97-AF65-F5344CB8AC3E}">
        <p14:creationId xmlns:p14="http://schemas.microsoft.com/office/powerpoint/2010/main" val="35258279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059" y="4800456"/>
            <a:ext cx="5486943" cy="567300"/>
          </a:xfrm>
        </p:spPr>
        <p:txBody>
          <a:bodyPr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1792059" y="613376"/>
            <a:ext cx="5486943" cy="4113648"/>
          </a:xfrm>
        </p:spPr>
        <p:txBody>
          <a:bodyPr/>
          <a:lstStyle>
            <a:lvl1pPr marL="0" indent="0">
              <a:buNone/>
              <a:defRPr sz="2800"/>
            </a:lvl1pPr>
            <a:lvl2pPr marL="388039" indent="0">
              <a:buNone/>
              <a:defRPr sz="2500"/>
            </a:lvl2pPr>
            <a:lvl3pPr marL="776130" indent="0">
              <a:buNone/>
              <a:defRPr sz="2100"/>
            </a:lvl3pPr>
            <a:lvl4pPr marL="1164209" indent="0">
              <a:buNone/>
              <a:defRPr sz="1800"/>
            </a:lvl4pPr>
            <a:lvl5pPr marL="1552277" indent="0">
              <a:buNone/>
              <a:defRPr sz="1800"/>
            </a:lvl5pPr>
            <a:lvl6pPr marL="1940354" indent="0">
              <a:buNone/>
              <a:defRPr sz="1800"/>
            </a:lvl6pPr>
            <a:lvl7pPr marL="2328422" indent="0">
              <a:buNone/>
              <a:defRPr sz="1800"/>
            </a:lvl7pPr>
            <a:lvl8pPr marL="2716488" indent="0">
              <a:buNone/>
              <a:defRPr sz="1800"/>
            </a:lvl8pPr>
            <a:lvl9pPr marL="3104562" indent="0">
              <a:buNone/>
              <a:defRPr sz="1800"/>
            </a:lvl9pPr>
          </a:lstStyle>
          <a:p>
            <a:pPr lvl="0"/>
            <a:r>
              <a:rPr lang="en-US" noProof="0"/>
              <a:t>Click icon to add picture</a:t>
            </a:r>
          </a:p>
        </p:txBody>
      </p:sp>
      <p:sp>
        <p:nvSpPr>
          <p:cNvPr id="6"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a:defRPr/>
            </a:pPr>
            <a:endParaRPr lang="en-US"/>
          </a:p>
        </p:txBody>
      </p:sp>
      <p:sp>
        <p:nvSpPr>
          <p:cNvPr id="7"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a:defRPr/>
            </a:pPr>
            <a:fld id="{A5D0DCCB-0EAD-4FD3-8B55-5BC843D7E835}" type="slidenum">
              <a:rPr lang="en-US" smtClean="0"/>
              <a:pPr>
                <a:defRPr/>
              </a:pPr>
              <a:t>‹#›</a:t>
            </a:fld>
            <a:endParaRPr lang="en-US"/>
          </a:p>
        </p:txBody>
      </p:sp>
    </p:spTree>
    <p:extLst>
      <p:ext uri="{BB962C8B-B14F-4D97-AF65-F5344CB8AC3E}">
        <p14:creationId xmlns:p14="http://schemas.microsoft.com/office/powerpoint/2010/main" val="4196998894"/>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a:defRPr/>
            </a:pPr>
            <a:endParaRPr lang="en-US"/>
          </a:p>
        </p:txBody>
      </p:sp>
      <p:sp>
        <p:nvSpPr>
          <p:cNvPr id="6"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a:defRPr/>
            </a:pPr>
            <a:fld id="{AACD8403-4016-49AC-AF03-8F4FB80F907C}" type="slidenum">
              <a:rPr lang="en-US" smtClean="0"/>
              <a:pPr>
                <a:defRPr/>
              </a:pPr>
              <a:t>‹#›</a:t>
            </a:fld>
            <a:endParaRPr lang="en-US"/>
          </a:p>
        </p:txBody>
      </p:sp>
    </p:spTree>
    <p:extLst>
      <p:ext uri="{BB962C8B-B14F-4D97-AF65-F5344CB8AC3E}">
        <p14:creationId xmlns:p14="http://schemas.microsoft.com/office/powerpoint/2010/main" val="37995950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a:defRPr/>
            </a:pPr>
            <a:endParaRPr lang="en-US"/>
          </a:p>
        </p:txBody>
      </p:sp>
      <p:sp>
        <p:nvSpPr>
          <p:cNvPr id="6"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a:defRPr/>
            </a:pPr>
            <a:fld id="{B96F44D5-F107-4E11-9C66-317A99B6FF25}" type="slidenum">
              <a:rPr lang="en-US" smtClean="0"/>
              <a:pPr>
                <a:defRPr/>
              </a:pPr>
              <a:t>‹#›</a:t>
            </a:fld>
            <a:endParaRPr lang="en-US"/>
          </a:p>
        </p:txBody>
      </p:sp>
    </p:spTree>
    <p:extLst>
      <p:ext uri="{BB962C8B-B14F-4D97-AF65-F5344CB8AC3E}">
        <p14:creationId xmlns:p14="http://schemas.microsoft.com/office/powerpoint/2010/main" val="18507286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2"/>
            <a:ext cx="2133600" cy="365125"/>
          </a:xfrm>
          <a:prstGeom prst="rect">
            <a:avLst/>
          </a:prstGeom>
        </p:spPr>
        <p:txBody>
          <a:bodyPr/>
          <a:lstStyle/>
          <a:p>
            <a:pPr>
              <a:defRPr/>
            </a:pPr>
            <a:fld id="{910F8954-722D-4C5B-B89A-C390BEF88EF0}" type="datetime1">
              <a:rPr lang="en-US" smtClean="0"/>
              <a:pPr>
                <a:defRPr/>
              </a:pPr>
              <a:t>6/14/2018</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60A37F5F-AB30-43D1-9317-DA0310F8F51B}" type="slidenum">
              <a:rPr lang="en-US" smtClean="0"/>
              <a:pPr>
                <a:defRPr/>
              </a:pPr>
              <a:t>‹#›</a:t>
            </a:fld>
            <a:endParaRPr lang="en-US"/>
          </a:p>
        </p:txBody>
      </p:sp>
    </p:spTree>
    <p:extLst>
      <p:ext uri="{BB962C8B-B14F-4D97-AF65-F5344CB8AC3E}">
        <p14:creationId xmlns:p14="http://schemas.microsoft.com/office/powerpoint/2010/main" val="30724914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a:defRPr smtClean="0"/>
            </a:lvl1pPr>
          </a:lstStyle>
          <a:p>
            <a:pPr>
              <a:defRPr/>
            </a:pPr>
            <a:fld id="{FEF7757B-F04F-4364-A497-F73ADB92FC9F}" type="datetime1">
              <a:rPr lang="en-US"/>
              <a:pPr>
                <a:defRPr/>
              </a:pPr>
              <a:t>6/14/2018</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a:xfrm>
            <a:off x="-1600200" y="6324600"/>
            <a:ext cx="2133600" cy="365125"/>
          </a:xfrm>
        </p:spPr>
        <p:txBody>
          <a:bodyPr/>
          <a:lstStyle>
            <a:lvl1pPr>
              <a:defRPr sz="1400" smtClean="0">
                <a:solidFill>
                  <a:schemeClr val="bg1"/>
                </a:solidFill>
              </a:defRPr>
            </a:lvl1pPr>
          </a:lstStyle>
          <a:p>
            <a:pPr>
              <a:defRPr/>
            </a:pPr>
            <a:fld id="{09F2F585-B692-4616-AE69-C89C5CCD5FF7}" type="slidenum">
              <a:rPr lang="en-US"/>
              <a:pPr>
                <a:defRPr/>
              </a:pPr>
              <a:t>‹#›</a:t>
            </a:fld>
            <a:endParaRPr lang="en-US" dirty="0"/>
          </a:p>
        </p:txBody>
      </p:sp>
    </p:spTree>
    <p:extLst>
      <p:ext uri="{BB962C8B-B14F-4D97-AF65-F5344CB8AC3E}">
        <p14:creationId xmlns:p14="http://schemas.microsoft.com/office/powerpoint/2010/main" val="34432722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p:cNvSpPr/>
          <p:nvPr userDrawn="1"/>
        </p:nvSpPr>
        <p:spPr>
          <a:xfrm>
            <a:off x="0" y="493713"/>
            <a:ext cx="9144000" cy="496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Rectangle 2"/>
          <p:cNvSpPr/>
          <p:nvPr userDrawn="1"/>
        </p:nvSpPr>
        <p:spPr>
          <a:xfrm>
            <a:off x="6086475" y="3505200"/>
            <a:ext cx="2752725" cy="266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8209"/>
          <a:stretch/>
        </p:blipFill>
        <p:spPr bwMode="auto">
          <a:xfrm>
            <a:off x="0" y="1066800"/>
            <a:ext cx="9143999"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ate Placeholder 3"/>
          <p:cNvSpPr>
            <a:spLocks noGrp="1"/>
          </p:cNvSpPr>
          <p:nvPr>
            <p:ph type="dt" sz="half" idx="10"/>
          </p:nvPr>
        </p:nvSpPr>
        <p:spPr>
          <a:xfrm>
            <a:off x="457200" y="6356350"/>
            <a:ext cx="2133600" cy="365125"/>
          </a:xfrm>
          <a:prstGeom prst="rect">
            <a:avLst/>
          </a:prstGeom>
        </p:spPr>
        <p:txBody>
          <a:bodyPr/>
          <a:lstStyle>
            <a:lvl1pPr>
              <a:defRPr smtClean="0"/>
            </a:lvl1pPr>
          </a:lstStyle>
          <a:p>
            <a:pPr>
              <a:defRPr/>
            </a:pPr>
            <a:endParaRPr lang="en-US" dirty="0"/>
          </a:p>
        </p:txBody>
      </p:sp>
      <p:sp>
        <p:nvSpPr>
          <p:cNvPr id="7"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a:xfrm>
            <a:off x="-1600200" y="6356350"/>
            <a:ext cx="2133600" cy="365125"/>
          </a:xfrm>
        </p:spPr>
        <p:txBody>
          <a:bodyPr/>
          <a:lstStyle>
            <a:lvl1pPr>
              <a:defRPr sz="1400" b="1">
                <a:solidFill>
                  <a:schemeClr val="bg1"/>
                </a:solidFill>
              </a:defRPr>
            </a:lvl1pPr>
          </a:lstStyle>
          <a:p>
            <a:pPr>
              <a:defRPr/>
            </a:pPr>
            <a:fld id="{120041A9-6670-42D5-9017-0AD25C105C99}" type="slidenum">
              <a:rPr lang="en-US"/>
              <a:pPr>
                <a:defRPr/>
              </a:pPr>
              <a:t>‹#›</a:t>
            </a:fld>
            <a:endParaRPr lang="en-US" dirty="0"/>
          </a:p>
        </p:txBody>
      </p:sp>
      <p:sp>
        <p:nvSpPr>
          <p:cNvPr id="5" name="Rectangle 4"/>
          <p:cNvSpPr/>
          <p:nvPr userDrawn="1"/>
        </p:nvSpPr>
        <p:spPr>
          <a:xfrm>
            <a:off x="0" y="0"/>
            <a:ext cx="9144000" cy="4937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BOTTOMBAR_blue.png"/>
          <p:cNvPicPr>
            <a:picLocks noChangeAspect="1"/>
          </p:cNvPicPr>
          <p:nvPr userDrawn="1"/>
        </p:nvPicPr>
        <p:blipFill>
          <a:blip r:embed="rId3" cstate="print">
            <a:alphaModFix amt="56000"/>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2057400"/>
            <a:ext cx="9144000" cy="381000"/>
          </a:xfrm>
          <a:prstGeom prst="rect">
            <a:avLst/>
          </a:prstGeom>
        </p:spPr>
      </p:pic>
    </p:spTree>
    <p:extLst>
      <p:ext uri="{BB962C8B-B14F-4D97-AF65-F5344CB8AC3E}">
        <p14:creationId xmlns:p14="http://schemas.microsoft.com/office/powerpoint/2010/main" val="6837099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34749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9824" y="0"/>
            <a:ext cx="8307791" cy="1238270"/>
          </a:xfrm>
        </p:spPr>
        <p:txBody>
          <a:bodyPr/>
          <a:lstStyle>
            <a:lvl1pPr algn="l">
              <a:defRPr sz="25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42539" y="1451549"/>
            <a:ext cx="8291501"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5"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29888810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63" y="2907058"/>
            <a:ext cx="7772943" cy="1500322"/>
          </a:xfrm>
        </p:spPr>
        <p:txBody>
          <a:bodyPr anchor="b"/>
          <a:lstStyle>
            <a:lvl1pPr marL="0" indent="0">
              <a:buNone/>
              <a:defRPr sz="1800"/>
            </a:lvl1pPr>
            <a:lvl2pPr marL="388039" indent="0">
              <a:buNone/>
              <a:defRPr sz="1600"/>
            </a:lvl2pPr>
            <a:lvl3pPr marL="776130" indent="0">
              <a:buNone/>
              <a:defRPr sz="1400"/>
            </a:lvl3pPr>
            <a:lvl4pPr marL="1164209" indent="0">
              <a:buNone/>
              <a:defRPr sz="1200"/>
            </a:lvl4pPr>
            <a:lvl5pPr marL="1552277" indent="0">
              <a:buNone/>
              <a:defRPr sz="1200"/>
            </a:lvl5pPr>
            <a:lvl6pPr marL="1940354" indent="0">
              <a:buNone/>
              <a:defRPr sz="1200"/>
            </a:lvl6pPr>
            <a:lvl7pPr marL="2328422" indent="0">
              <a:buNone/>
              <a:defRPr sz="1200"/>
            </a:lvl7pPr>
            <a:lvl8pPr marL="2716488" indent="0">
              <a:buNone/>
              <a:defRPr sz="1200"/>
            </a:lvl8pPr>
            <a:lvl9pPr marL="3104562" indent="0">
              <a:buNone/>
              <a:defRPr sz="1200"/>
            </a:lvl9pPr>
          </a:lstStyle>
          <a:p>
            <a:pPr lvl="0"/>
            <a:r>
              <a:rPr lang="en-US"/>
              <a:t>Click to edit Master text styles</a:t>
            </a:r>
          </a:p>
        </p:txBody>
      </p:sp>
      <p:sp>
        <p:nvSpPr>
          <p:cNvPr id="5" name="Title 4"/>
          <p:cNvSpPr>
            <a:spLocks noGrp="1"/>
          </p:cNvSpPr>
          <p:nvPr>
            <p:ph type="title"/>
          </p:nvPr>
        </p:nvSpPr>
        <p:spPr/>
        <p:txBody>
          <a:bodyPr/>
          <a:lstStyle/>
          <a:p>
            <a:r>
              <a:rPr lang="en-US"/>
              <a:t>Click to edit Master title style</a:t>
            </a:r>
            <a:endParaRPr lang="en-GB"/>
          </a:p>
        </p:txBody>
      </p:sp>
      <p:sp>
        <p:nvSpPr>
          <p:cNvPr id="6"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7"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1475825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0"/>
          </p:nvPr>
        </p:nvSpPr>
        <p:spPr/>
        <p:txBody>
          <a:bodyPr/>
          <a:lstStyle>
            <a:lvl1pPr>
              <a:defRPr smtClean="0"/>
            </a:lvl1pPr>
          </a:lstStyle>
          <a:p>
            <a:pPr>
              <a:defRPr/>
            </a:pPr>
            <a:endParaRPr lang="en-US"/>
          </a:p>
        </p:txBody>
      </p:sp>
      <p:sp>
        <p:nvSpPr>
          <p:cNvPr id="6" name="Slide Number Placeholder 5"/>
          <p:cNvSpPr>
            <a:spLocks noGrp="1"/>
          </p:cNvSpPr>
          <p:nvPr>
            <p:ph type="sldNum" sz="quarter" idx="11"/>
          </p:nvPr>
        </p:nvSpPr>
        <p:spPr/>
        <p:txBody>
          <a:bodyPr/>
          <a:lstStyle>
            <a:lvl1pPr>
              <a:defRPr smtClean="0"/>
            </a:lvl1pPr>
          </a:lstStyle>
          <a:p>
            <a:pPr>
              <a:defRPr/>
            </a:pPr>
            <a:fld id="{EBB832C7-3C82-4946-A30F-D7D7B8194EB9}" type="slidenum">
              <a:rPr lang="en-US"/>
              <a:pPr>
                <a:defRPr/>
              </a:pPr>
              <a:t>‹#›</a:t>
            </a:fld>
            <a:endParaRPr lang="en-US"/>
          </a:p>
        </p:txBody>
      </p:sp>
    </p:spTree>
    <p:extLst>
      <p:ext uri="{BB962C8B-B14F-4D97-AF65-F5344CB8AC3E}">
        <p14:creationId xmlns:p14="http://schemas.microsoft.com/office/powerpoint/2010/main" val="22328565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4"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31554056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42542" y="1380815"/>
            <a:ext cx="4080591"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53450" y="1380815"/>
            <a:ext cx="4080591"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9"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37775202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54" y="275017"/>
            <a:ext cx="8229057" cy="114324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474" y="1534880"/>
            <a:ext cx="4039867"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4" y="2174175"/>
            <a:ext cx="4039867"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4645307" y="1534880"/>
            <a:ext cx="4041225"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7" y="2174175"/>
            <a:ext cx="4041225"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Rectangle 6"/>
          <p:cNvSpPr/>
          <p:nvPr/>
        </p:nvSpPr>
        <p:spPr bwMode="auto">
          <a:xfrm>
            <a:off x="2" y="6019720"/>
            <a:ext cx="4065931" cy="838280"/>
          </a:xfrm>
          <a:prstGeom prst="rect">
            <a:avLst/>
          </a:prstGeom>
          <a:solidFill>
            <a:srgbClr val="1E7FB8"/>
          </a:solidFill>
          <a:ln w="9525" cap="flat" cmpd="sng" algn="ctr">
            <a:noFill/>
            <a:prstDash val="solid"/>
            <a:round/>
            <a:headEnd type="none" w="med" len="med"/>
            <a:tailEnd type="none" w="med" len="med"/>
          </a:ln>
          <a:effectLst/>
          <a:extLst/>
        </p:spPr>
        <p:txBody>
          <a:bodyPr vert="horz" wrap="square" lIns="77868" tIns="38934" rIns="77868" bIns="38934" numCol="1" spcCol="0" rtlCol="0" anchor="t" anchorCtr="0" compatLnSpc="1">
            <a:prstTxWarp prst="textNoShape">
              <a:avLst/>
            </a:prstTxWarp>
          </a:bodyPr>
          <a:lstStyle/>
          <a:p>
            <a:pPr defTabSz="888264" rtl="1">
              <a:defRPr/>
            </a:pPr>
            <a:endParaRPr lang="en-GB" sz="3400" b="1">
              <a:solidFill>
                <a:srgbClr val="000066"/>
              </a:solidFill>
              <a:latin typeface="Arial"/>
              <a:cs typeface="Arial"/>
            </a:endParaRPr>
          </a:p>
        </p:txBody>
      </p:sp>
      <p:sp>
        <p:nvSpPr>
          <p:cNvPr id="8" name="Footer Placeholder 2"/>
          <p:cNvSpPr>
            <a:spLocks noGrp="1"/>
          </p:cNvSpPr>
          <p:nvPr>
            <p:ph type="ftr" sz="quarter" idx="10"/>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9" name="Slide Number Placeholder 3"/>
          <p:cNvSpPr>
            <a:spLocks noGrp="1"/>
          </p:cNvSpPr>
          <p:nvPr>
            <p:ph type="sldNum" sz="quarter" idx="11"/>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29051486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059" y="4800456"/>
            <a:ext cx="5486943" cy="567300"/>
          </a:xfrm>
        </p:spPr>
        <p:txBody>
          <a:bodyPr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1792059" y="613376"/>
            <a:ext cx="5486943" cy="4113648"/>
          </a:xfrm>
        </p:spPr>
        <p:txBody>
          <a:bodyPr/>
          <a:lstStyle>
            <a:lvl1pPr marL="0" indent="0">
              <a:buNone/>
              <a:defRPr sz="2800"/>
            </a:lvl1pPr>
            <a:lvl2pPr marL="388039" indent="0">
              <a:buNone/>
              <a:defRPr sz="2500"/>
            </a:lvl2pPr>
            <a:lvl3pPr marL="776130" indent="0">
              <a:buNone/>
              <a:defRPr sz="2100"/>
            </a:lvl3pPr>
            <a:lvl4pPr marL="1164209" indent="0">
              <a:buNone/>
              <a:defRPr sz="1800"/>
            </a:lvl4pPr>
            <a:lvl5pPr marL="1552277" indent="0">
              <a:buNone/>
              <a:defRPr sz="1800"/>
            </a:lvl5pPr>
            <a:lvl6pPr marL="1940354" indent="0">
              <a:buNone/>
              <a:defRPr sz="1800"/>
            </a:lvl6pPr>
            <a:lvl7pPr marL="2328422" indent="0">
              <a:buNone/>
              <a:defRPr sz="1800"/>
            </a:lvl7pPr>
            <a:lvl8pPr marL="2716488" indent="0">
              <a:buNone/>
              <a:defRPr sz="1800"/>
            </a:lvl8pPr>
            <a:lvl9pPr marL="3104562" indent="0">
              <a:buNone/>
              <a:defRPr sz="1800"/>
            </a:lvl9pPr>
          </a:lstStyle>
          <a:p>
            <a:pPr lvl="0"/>
            <a:r>
              <a:rPr lang="en-US" noProof="0"/>
              <a:t>Click icon to add picture</a:t>
            </a:r>
          </a:p>
        </p:txBody>
      </p:sp>
      <p:sp>
        <p:nvSpPr>
          <p:cNvPr id="6"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7"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40619067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6"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36945589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6"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32252649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2"/>
            <a:ext cx="2133600" cy="365125"/>
          </a:xfrm>
          <a:prstGeom prst="rect">
            <a:avLst/>
          </a:prstGeom>
        </p:spPr>
        <p:txBody>
          <a:bodyPr/>
          <a:lstStyle/>
          <a:p>
            <a:fld id="{A50F5AAB-BF0E-4C28-8CEF-58AA823C67E3}" type="datetimeFigureOut">
              <a:rPr lang="en-GB" smtClean="0"/>
              <a:pPr/>
              <a:t>14/06/2018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0B6B62A-4777-409E-BA8C-79A6E2C917B5}" type="slidenum">
              <a:rPr lang="en-GB" smtClean="0"/>
              <a:pPr/>
              <a:t>‹#›</a:t>
            </a:fld>
            <a:endParaRPr lang="en-GB"/>
          </a:p>
        </p:txBody>
      </p:sp>
    </p:spTree>
    <p:extLst>
      <p:ext uri="{BB962C8B-B14F-4D97-AF65-F5344CB8AC3E}">
        <p14:creationId xmlns:p14="http://schemas.microsoft.com/office/powerpoint/2010/main" val="39245836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Slide Number Placeholder 5"/>
          <p:cNvSpPr>
            <a:spLocks noGrp="1"/>
          </p:cNvSpPr>
          <p:nvPr>
            <p:ph type="sldNum" sz="quarter" idx="11"/>
          </p:nvPr>
        </p:nvSpPr>
        <p:spPr>
          <a:xfrm>
            <a:off x="8382000" y="6481763"/>
            <a:ext cx="609600" cy="365125"/>
          </a:xfrm>
        </p:spPr>
        <p:txBody>
          <a:bodyPr/>
          <a:lstStyle>
            <a:lvl1pPr>
              <a:defRPr smtClean="0"/>
            </a:lvl1pPr>
          </a:lstStyle>
          <a:p>
            <a:pPr>
              <a:defRPr/>
            </a:pPr>
            <a:fld id="{CC593933-5760-4B91-9CB1-63B6333CF551}" type="slidenum">
              <a:rPr lang="en-US"/>
              <a:pPr>
                <a:defRPr/>
              </a:pPr>
              <a:t>‹#›</a:t>
            </a:fld>
            <a:endParaRPr lang="en-US"/>
          </a:p>
        </p:txBody>
      </p:sp>
    </p:spTree>
    <p:extLst>
      <p:ext uri="{BB962C8B-B14F-4D97-AF65-F5344CB8AC3E}">
        <p14:creationId xmlns:p14="http://schemas.microsoft.com/office/powerpoint/2010/main" val="34841461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grpSp>
        <p:nvGrpSpPr>
          <p:cNvPr id="5" name="Group 147"/>
          <p:cNvGrpSpPr>
            <a:grpSpLocks noChangeAspect="1"/>
          </p:cNvGrpSpPr>
          <p:nvPr userDrawn="1"/>
        </p:nvGrpSpPr>
        <p:grpSpPr bwMode="auto">
          <a:xfrm>
            <a:off x="133350" y="6173788"/>
            <a:ext cx="1619250" cy="608012"/>
            <a:chOff x="0" y="0"/>
            <a:chExt cx="2838178" cy="923698"/>
          </a:xfrm>
        </p:grpSpPr>
        <p:sp>
          <p:nvSpPr>
            <p:cNvPr id="6"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7" name="ima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2209800" y="6176850"/>
            <a:ext cx="4267200" cy="304800"/>
          </a:xfrm>
        </p:spPr>
        <p:txBody>
          <a:bodyPr/>
          <a:lstStyle>
            <a:lvl1pPr marL="0" indent="0" algn="ctr">
              <a:buNone/>
              <a:defRPr sz="3200">
                <a:solidFill>
                  <a:schemeClr val="bg1"/>
                </a:solidFill>
                <a:latin typeface="Calibri"/>
                <a:cs typeface="Calibri"/>
                <a:sym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dirty="0"/>
              <a:t>Rapid Response Teams Training</a:t>
            </a:r>
          </a:p>
        </p:txBody>
      </p:sp>
      <p:sp>
        <p:nvSpPr>
          <p:cNvPr id="8" name="Slide Number Placeholder 5"/>
          <p:cNvSpPr>
            <a:spLocks noGrp="1"/>
          </p:cNvSpPr>
          <p:nvPr>
            <p:ph type="sldNum" sz="quarter" idx="10"/>
          </p:nvPr>
        </p:nvSpPr>
        <p:spPr/>
        <p:txBody>
          <a:bodyPr/>
          <a:lstStyle>
            <a:lvl1pPr>
              <a:defRPr smtClean="0"/>
            </a:lvl1pPr>
          </a:lstStyle>
          <a:p>
            <a:pPr>
              <a:defRPr/>
            </a:pPr>
            <a:fld id="{BE9A4883-64EB-4C5B-9D6C-EF4C8224603B}" type="slidenum">
              <a:rPr lang="en-US"/>
              <a:pPr>
                <a:defRPr/>
              </a:pPr>
              <a:t>‹#›</a:t>
            </a:fld>
            <a:endParaRPr lang="en-US"/>
          </a:p>
        </p:txBody>
      </p:sp>
    </p:spTree>
    <p:extLst>
      <p:ext uri="{BB962C8B-B14F-4D97-AF65-F5344CB8AC3E}">
        <p14:creationId xmlns:p14="http://schemas.microsoft.com/office/powerpoint/2010/main" val="13509852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356350"/>
            <a:ext cx="2133600" cy="365125"/>
          </a:xfrm>
          <a:prstGeom prst="rect">
            <a:avLst/>
          </a:prstGeom>
        </p:spPr>
        <p:txBody>
          <a:bodyPr/>
          <a:lstStyle/>
          <a:p>
            <a:fld id="{07312192-E62B-4588-8A49-77B1437B3975}" type="datetimeFigureOut">
              <a:rPr lang="fr-FR" smtClean="0"/>
              <a:pPr/>
              <a:t>14/06/2018</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E2AD5C4D-49C8-484D-BA09-907F040E056B}" type="slidenum">
              <a:rPr lang="fr-FR" smtClean="0"/>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4"/>
          <p:cNvSpPr>
            <a:spLocks noGrp="1"/>
          </p:cNvSpPr>
          <p:nvPr>
            <p:ph type="ftr" sz="quarter" idx="10"/>
          </p:nvPr>
        </p:nvSpPr>
        <p:spPr/>
        <p:txBody>
          <a:bodyPr/>
          <a:lstStyle>
            <a:lvl1pPr>
              <a:defRPr/>
            </a:lvl1pPr>
          </a:lstStyle>
          <a:p>
            <a:pPr>
              <a:defRPr/>
            </a:pPr>
            <a:r>
              <a:rPr lang="en-US"/>
              <a:t>Rapid Response Teams Training</a:t>
            </a:r>
          </a:p>
        </p:txBody>
      </p:sp>
      <p:sp>
        <p:nvSpPr>
          <p:cNvPr id="4" name="Slide Number Placeholder 5"/>
          <p:cNvSpPr>
            <a:spLocks noGrp="1"/>
          </p:cNvSpPr>
          <p:nvPr>
            <p:ph type="sldNum" sz="quarter" idx="11"/>
          </p:nvPr>
        </p:nvSpPr>
        <p:spPr/>
        <p:txBody>
          <a:bodyPr/>
          <a:lstStyle>
            <a:lvl1pPr>
              <a:defRPr/>
            </a:lvl1pPr>
          </a:lstStyle>
          <a:p>
            <a:pPr>
              <a:defRPr/>
            </a:pPr>
            <a:fld id="{A07F5A30-8240-418B-BBB9-762AACD2B6ED}" type="slidenum">
              <a:rPr lang="en-US"/>
              <a:pPr>
                <a:defRPr/>
              </a:pPr>
              <a:t>‹#›</a:t>
            </a:fld>
            <a:endParaRPr lang="en-US"/>
          </a:p>
        </p:txBody>
      </p:sp>
    </p:spTree>
    <p:extLst>
      <p:ext uri="{BB962C8B-B14F-4D97-AF65-F5344CB8AC3E}">
        <p14:creationId xmlns:p14="http://schemas.microsoft.com/office/powerpoint/2010/main" val="4280015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784755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9824" y="0"/>
            <a:ext cx="8307791" cy="1238270"/>
          </a:xfrm>
        </p:spPr>
        <p:txBody>
          <a:bodyPr/>
          <a:lstStyle>
            <a:lvl1pPr algn="l">
              <a:defRPr sz="25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42539" y="1451549"/>
            <a:ext cx="8291501"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5"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272025715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63" y="2907058"/>
            <a:ext cx="7772943" cy="1500322"/>
          </a:xfrm>
        </p:spPr>
        <p:txBody>
          <a:bodyPr anchor="b"/>
          <a:lstStyle>
            <a:lvl1pPr marL="0" indent="0">
              <a:buNone/>
              <a:defRPr sz="1800"/>
            </a:lvl1pPr>
            <a:lvl2pPr marL="388039" indent="0">
              <a:buNone/>
              <a:defRPr sz="1600"/>
            </a:lvl2pPr>
            <a:lvl3pPr marL="776130" indent="0">
              <a:buNone/>
              <a:defRPr sz="1400"/>
            </a:lvl3pPr>
            <a:lvl4pPr marL="1164209" indent="0">
              <a:buNone/>
              <a:defRPr sz="1200"/>
            </a:lvl4pPr>
            <a:lvl5pPr marL="1552277" indent="0">
              <a:buNone/>
              <a:defRPr sz="1200"/>
            </a:lvl5pPr>
            <a:lvl6pPr marL="1940354" indent="0">
              <a:buNone/>
              <a:defRPr sz="1200"/>
            </a:lvl6pPr>
            <a:lvl7pPr marL="2328422" indent="0">
              <a:buNone/>
              <a:defRPr sz="1200"/>
            </a:lvl7pPr>
            <a:lvl8pPr marL="2716488" indent="0">
              <a:buNone/>
              <a:defRPr sz="1200"/>
            </a:lvl8pPr>
            <a:lvl9pPr marL="3104562" indent="0">
              <a:buNone/>
              <a:defRPr sz="1200"/>
            </a:lvl9pPr>
          </a:lstStyle>
          <a:p>
            <a:pPr lvl="0"/>
            <a:r>
              <a:rPr lang="en-US"/>
              <a:t>Click to edit Master text styles</a:t>
            </a:r>
          </a:p>
        </p:txBody>
      </p:sp>
      <p:sp>
        <p:nvSpPr>
          <p:cNvPr id="5" name="Title 4"/>
          <p:cNvSpPr>
            <a:spLocks noGrp="1"/>
          </p:cNvSpPr>
          <p:nvPr>
            <p:ph type="title"/>
          </p:nvPr>
        </p:nvSpPr>
        <p:spPr/>
        <p:txBody>
          <a:bodyPr/>
          <a:lstStyle/>
          <a:p>
            <a:r>
              <a:rPr lang="en-US"/>
              <a:t>Click to edit Master title style</a:t>
            </a:r>
            <a:endParaRPr lang="en-GB"/>
          </a:p>
        </p:txBody>
      </p:sp>
      <p:sp>
        <p:nvSpPr>
          <p:cNvPr id="6"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7"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173911969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4"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14312935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42542" y="1380815"/>
            <a:ext cx="4080591"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53450" y="1380815"/>
            <a:ext cx="4080591"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9"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27554120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54" y="275017"/>
            <a:ext cx="8229057" cy="114324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474" y="1534880"/>
            <a:ext cx="4039867"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4" y="2174175"/>
            <a:ext cx="4039867"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4645307" y="1534880"/>
            <a:ext cx="4041225"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7" y="2174175"/>
            <a:ext cx="4041225"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Rectangle 6"/>
          <p:cNvSpPr/>
          <p:nvPr/>
        </p:nvSpPr>
        <p:spPr bwMode="auto">
          <a:xfrm>
            <a:off x="2" y="6019720"/>
            <a:ext cx="4065931" cy="838280"/>
          </a:xfrm>
          <a:prstGeom prst="rect">
            <a:avLst/>
          </a:prstGeom>
          <a:solidFill>
            <a:srgbClr val="1E7FB8"/>
          </a:solidFill>
          <a:ln w="9525" cap="flat" cmpd="sng" algn="ctr">
            <a:noFill/>
            <a:prstDash val="solid"/>
            <a:round/>
            <a:headEnd type="none" w="med" len="med"/>
            <a:tailEnd type="none" w="med" len="med"/>
          </a:ln>
          <a:effectLst/>
          <a:ex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8" name="Footer Placeholder 2"/>
          <p:cNvSpPr>
            <a:spLocks noGrp="1"/>
          </p:cNvSpPr>
          <p:nvPr>
            <p:ph type="ftr" sz="quarter" idx="10"/>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9" name="Slide Number Placeholder 3"/>
          <p:cNvSpPr>
            <a:spLocks noGrp="1"/>
          </p:cNvSpPr>
          <p:nvPr>
            <p:ph type="sldNum" sz="quarter" idx="11"/>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352582798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059" y="4800456"/>
            <a:ext cx="5486943" cy="567300"/>
          </a:xfrm>
        </p:spPr>
        <p:txBody>
          <a:bodyPr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1792059" y="613376"/>
            <a:ext cx="5486943" cy="4113648"/>
          </a:xfrm>
        </p:spPr>
        <p:txBody>
          <a:bodyPr/>
          <a:lstStyle>
            <a:lvl1pPr marL="0" indent="0">
              <a:buNone/>
              <a:defRPr sz="2800"/>
            </a:lvl1pPr>
            <a:lvl2pPr marL="388039" indent="0">
              <a:buNone/>
              <a:defRPr sz="2500"/>
            </a:lvl2pPr>
            <a:lvl3pPr marL="776130" indent="0">
              <a:buNone/>
              <a:defRPr sz="2100"/>
            </a:lvl3pPr>
            <a:lvl4pPr marL="1164209" indent="0">
              <a:buNone/>
              <a:defRPr sz="1800"/>
            </a:lvl4pPr>
            <a:lvl5pPr marL="1552277" indent="0">
              <a:buNone/>
              <a:defRPr sz="1800"/>
            </a:lvl5pPr>
            <a:lvl6pPr marL="1940354" indent="0">
              <a:buNone/>
              <a:defRPr sz="1800"/>
            </a:lvl6pPr>
            <a:lvl7pPr marL="2328422" indent="0">
              <a:buNone/>
              <a:defRPr sz="1800"/>
            </a:lvl7pPr>
            <a:lvl8pPr marL="2716488" indent="0">
              <a:buNone/>
              <a:defRPr sz="1800"/>
            </a:lvl8pPr>
            <a:lvl9pPr marL="3104562" indent="0">
              <a:buNone/>
              <a:defRPr sz="1800"/>
            </a:lvl9pPr>
          </a:lstStyle>
          <a:p>
            <a:pPr lvl="0"/>
            <a:r>
              <a:rPr lang="en-US" noProof="0"/>
              <a:t>Click icon to add picture</a:t>
            </a:r>
          </a:p>
        </p:txBody>
      </p:sp>
      <p:sp>
        <p:nvSpPr>
          <p:cNvPr id="6"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7"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419699889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6"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37995950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6"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18507286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2"/>
            <a:ext cx="2133600" cy="365125"/>
          </a:xfrm>
          <a:prstGeom prst="rect">
            <a:avLst/>
          </a:prstGeom>
        </p:spPr>
        <p:txBody>
          <a:bodyPr/>
          <a:lstStyle/>
          <a:p>
            <a:fld id="{A50F5AAB-BF0E-4C28-8CEF-58AA823C67E3}" type="datetimeFigureOut">
              <a:rPr lang="en-GB" smtClean="0"/>
              <a:pPr/>
              <a:t>14/06/2018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0B6B62A-4777-409E-BA8C-79A6E2C917B5}" type="slidenum">
              <a:rPr lang="en-GB" smtClean="0"/>
              <a:pPr/>
              <a:t>‹#›</a:t>
            </a:fld>
            <a:endParaRPr lang="en-GB"/>
          </a:p>
        </p:txBody>
      </p:sp>
    </p:spTree>
    <p:extLst>
      <p:ext uri="{BB962C8B-B14F-4D97-AF65-F5344CB8AC3E}">
        <p14:creationId xmlns:p14="http://schemas.microsoft.com/office/powerpoint/2010/main" val="3072491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p:txBody>
          <a:bodyPr/>
          <a:lstStyle>
            <a:lvl1pPr>
              <a:defRPr smtClean="0"/>
            </a:lvl1pPr>
          </a:lstStyle>
          <a:p>
            <a:pPr>
              <a:defRPr/>
            </a:pPr>
            <a:endParaRPr lang="en-US"/>
          </a:p>
        </p:txBody>
      </p:sp>
      <p:sp>
        <p:nvSpPr>
          <p:cNvPr id="8" name="Slide Number Placeholder 5"/>
          <p:cNvSpPr>
            <a:spLocks noGrp="1"/>
          </p:cNvSpPr>
          <p:nvPr>
            <p:ph type="sldNum" sz="quarter" idx="11"/>
          </p:nvPr>
        </p:nvSpPr>
        <p:spPr/>
        <p:txBody>
          <a:bodyPr/>
          <a:lstStyle>
            <a:lvl1pPr>
              <a:defRPr smtClean="0"/>
            </a:lvl1pPr>
          </a:lstStyle>
          <a:p>
            <a:pPr>
              <a:defRPr/>
            </a:pPr>
            <a:fld id="{058946A6-D8E6-4A9A-A64E-AB077D46529D}" type="slidenum">
              <a:rPr lang="en-US"/>
              <a:pPr>
                <a:defRPr/>
              </a:pPr>
              <a:t>‹#›</a:t>
            </a:fld>
            <a:endParaRPr lang="en-US"/>
          </a:p>
        </p:txBody>
      </p:sp>
    </p:spTree>
    <p:extLst>
      <p:ext uri="{BB962C8B-B14F-4D97-AF65-F5344CB8AC3E}">
        <p14:creationId xmlns:p14="http://schemas.microsoft.com/office/powerpoint/2010/main" val="20100470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grpSp>
        <p:nvGrpSpPr>
          <p:cNvPr id="5" name="Group 147"/>
          <p:cNvGrpSpPr>
            <a:grpSpLocks noChangeAspect="1"/>
          </p:cNvGrpSpPr>
          <p:nvPr userDrawn="1"/>
        </p:nvGrpSpPr>
        <p:grpSpPr bwMode="auto">
          <a:xfrm>
            <a:off x="133350" y="6173788"/>
            <a:ext cx="1619250" cy="608012"/>
            <a:chOff x="0" y="0"/>
            <a:chExt cx="2838178" cy="923698"/>
          </a:xfrm>
        </p:grpSpPr>
        <p:sp>
          <p:nvSpPr>
            <p:cNvPr id="6"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7" name="ima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2209800" y="6176850"/>
            <a:ext cx="4267200" cy="304800"/>
          </a:xfrm>
        </p:spPr>
        <p:txBody>
          <a:bodyPr/>
          <a:lstStyle>
            <a:lvl1pPr marL="0" indent="0" algn="ctr">
              <a:buNone/>
              <a:defRPr sz="3200">
                <a:solidFill>
                  <a:schemeClr val="bg1"/>
                </a:solidFill>
                <a:latin typeface="Calibri"/>
                <a:cs typeface="Calibri"/>
                <a:sym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dirty="0"/>
              <a:t>Rapid Response Teams Training</a:t>
            </a:r>
          </a:p>
        </p:txBody>
      </p:sp>
      <p:sp>
        <p:nvSpPr>
          <p:cNvPr id="8" name="Slide Number Placeholder 5"/>
          <p:cNvSpPr>
            <a:spLocks noGrp="1"/>
          </p:cNvSpPr>
          <p:nvPr>
            <p:ph type="sldNum" sz="quarter" idx="10"/>
          </p:nvPr>
        </p:nvSpPr>
        <p:spPr/>
        <p:txBody>
          <a:bodyPr/>
          <a:lstStyle>
            <a:lvl1pPr>
              <a:defRPr smtClean="0"/>
            </a:lvl1pPr>
          </a:lstStyle>
          <a:p>
            <a:pPr>
              <a:defRPr/>
            </a:pPr>
            <a:fld id="{BE9A4883-64EB-4C5B-9D6C-EF4C8224603B}" type="slidenum">
              <a:rPr lang="en-US"/>
              <a:pPr>
                <a:defRPr/>
              </a:pPr>
              <a:t>‹#›</a:t>
            </a:fld>
            <a:endParaRPr lang="en-US"/>
          </a:p>
        </p:txBody>
      </p:sp>
    </p:spTree>
    <p:extLst>
      <p:ext uri="{BB962C8B-B14F-4D97-AF65-F5344CB8AC3E}">
        <p14:creationId xmlns:p14="http://schemas.microsoft.com/office/powerpoint/2010/main" val="135098525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356350"/>
            <a:ext cx="2133600" cy="365125"/>
          </a:xfrm>
          <a:prstGeom prst="rect">
            <a:avLst/>
          </a:prstGeom>
        </p:spPr>
        <p:txBody>
          <a:bodyPr/>
          <a:lstStyle/>
          <a:p>
            <a:fld id="{07312192-E62B-4588-8A49-77B1437B3975}" type="datetimeFigureOut">
              <a:rPr lang="fr-FR" smtClean="0"/>
              <a:pPr/>
              <a:t>14/06/2018</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E2AD5C4D-49C8-484D-BA09-907F040E056B}" type="slidenum">
              <a:rPr lang="fr-FR" smtClean="0"/>
              <a:pPr/>
              <a:t>‹#›</a:t>
            </a:fld>
            <a:endParaRPr lang="fr-F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112612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9824" y="0"/>
            <a:ext cx="8307791" cy="1238270"/>
          </a:xfrm>
        </p:spPr>
        <p:txBody>
          <a:bodyPr/>
          <a:lstStyle>
            <a:lvl1pPr algn="l">
              <a:defRPr sz="2500">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442539" y="1451549"/>
            <a:ext cx="8291501"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defTabSz="912788">
              <a:defRPr/>
            </a:pPr>
            <a:r>
              <a:rPr lang="en-US" dirty="0">
                <a:solidFill>
                  <a:prstClr val="white"/>
                </a:solidFill>
              </a:rPr>
              <a:t>Title of the Presentation</a:t>
            </a:r>
          </a:p>
        </p:txBody>
      </p:sp>
      <p:sp>
        <p:nvSpPr>
          <p:cNvPr id="5"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16954541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63" y="2907058"/>
            <a:ext cx="7772943" cy="1500322"/>
          </a:xfrm>
        </p:spPr>
        <p:txBody>
          <a:bodyPr anchor="b"/>
          <a:lstStyle>
            <a:lvl1pPr marL="0" indent="0">
              <a:buNone/>
              <a:defRPr sz="1800"/>
            </a:lvl1pPr>
            <a:lvl2pPr marL="388039" indent="0">
              <a:buNone/>
              <a:defRPr sz="1600"/>
            </a:lvl2pPr>
            <a:lvl3pPr marL="776130" indent="0">
              <a:buNone/>
              <a:defRPr sz="1400"/>
            </a:lvl3pPr>
            <a:lvl4pPr marL="1164209" indent="0">
              <a:buNone/>
              <a:defRPr sz="1200"/>
            </a:lvl4pPr>
            <a:lvl5pPr marL="1552277" indent="0">
              <a:buNone/>
              <a:defRPr sz="1200"/>
            </a:lvl5pPr>
            <a:lvl6pPr marL="1940354" indent="0">
              <a:buNone/>
              <a:defRPr sz="1200"/>
            </a:lvl6pPr>
            <a:lvl7pPr marL="2328422" indent="0">
              <a:buNone/>
              <a:defRPr sz="1200"/>
            </a:lvl7pPr>
            <a:lvl8pPr marL="2716488" indent="0">
              <a:buNone/>
              <a:defRPr sz="1200"/>
            </a:lvl8pPr>
            <a:lvl9pPr marL="3104562" indent="0">
              <a:buNone/>
              <a:defRPr sz="1200"/>
            </a:lvl9pPr>
          </a:lstStyle>
          <a:p>
            <a:pPr lvl="0"/>
            <a:r>
              <a:rPr lang="en-US" dirty="0"/>
              <a:t>Click to edit Master text styles</a:t>
            </a:r>
          </a:p>
        </p:txBody>
      </p:sp>
      <p:sp>
        <p:nvSpPr>
          <p:cNvPr id="5" name="Title 4"/>
          <p:cNvSpPr>
            <a:spLocks noGrp="1"/>
          </p:cNvSpPr>
          <p:nvPr>
            <p:ph type="title"/>
          </p:nvPr>
        </p:nvSpPr>
        <p:spPr/>
        <p:txBody>
          <a:bodyPr/>
          <a:lstStyle/>
          <a:p>
            <a:r>
              <a:rPr lang="en-US"/>
              <a:t>Click to edit Master title style</a:t>
            </a:r>
            <a:endParaRPr lang="en-GB"/>
          </a:p>
        </p:txBody>
      </p:sp>
      <p:sp>
        <p:nvSpPr>
          <p:cNvPr id="6"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defTabSz="912788">
              <a:defRPr/>
            </a:pPr>
            <a:r>
              <a:rPr lang="en-US" dirty="0">
                <a:solidFill>
                  <a:prstClr val="white"/>
                </a:solidFill>
              </a:rPr>
              <a:t>Title of the Presentation</a:t>
            </a:r>
          </a:p>
        </p:txBody>
      </p:sp>
      <p:sp>
        <p:nvSpPr>
          <p:cNvPr id="7"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42278592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defTabSz="912788">
              <a:defRPr/>
            </a:pPr>
            <a:r>
              <a:rPr lang="en-US" dirty="0">
                <a:solidFill>
                  <a:prstClr val="white"/>
                </a:solidFill>
              </a:rPr>
              <a:t>Title of the Presentation</a:t>
            </a:r>
          </a:p>
        </p:txBody>
      </p:sp>
      <p:sp>
        <p:nvSpPr>
          <p:cNvPr id="4"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47627553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42542" y="1380815"/>
            <a:ext cx="4080591"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653450" y="1380815"/>
            <a:ext cx="4080591"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defTabSz="912788">
              <a:defRPr/>
            </a:pPr>
            <a:r>
              <a:rPr lang="en-US" dirty="0">
                <a:solidFill>
                  <a:prstClr val="white"/>
                </a:solidFill>
              </a:rPr>
              <a:t>Title of the Presentation</a:t>
            </a:r>
          </a:p>
        </p:txBody>
      </p:sp>
      <p:sp>
        <p:nvSpPr>
          <p:cNvPr id="9"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336897804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54" y="275017"/>
            <a:ext cx="8229057" cy="114324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474" y="1534880"/>
            <a:ext cx="4039867"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dirty="0"/>
              <a:t>Click to edit Master text styles</a:t>
            </a:r>
          </a:p>
        </p:txBody>
      </p:sp>
      <p:sp>
        <p:nvSpPr>
          <p:cNvPr id="4" name="Content Placeholder 3"/>
          <p:cNvSpPr>
            <a:spLocks noGrp="1"/>
          </p:cNvSpPr>
          <p:nvPr>
            <p:ph sz="half" idx="2"/>
          </p:nvPr>
        </p:nvSpPr>
        <p:spPr>
          <a:xfrm>
            <a:off x="457474" y="2174175"/>
            <a:ext cx="4039867"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3"/>
          </p:nvPr>
        </p:nvSpPr>
        <p:spPr>
          <a:xfrm>
            <a:off x="4645307" y="1534880"/>
            <a:ext cx="4041225"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7" y="2174175"/>
            <a:ext cx="4041225"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Rectangle 6"/>
          <p:cNvSpPr/>
          <p:nvPr userDrawn="1"/>
        </p:nvSpPr>
        <p:spPr bwMode="auto">
          <a:xfrm>
            <a:off x="2" y="6019720"/>
            <a:ext cx="4065931" cy="838280"/>
          </a:xfrm>
          <a:prstGeom prst="rect">
            <a:avLst/>
          </a:prstGeom>
          <a:solidFill>
            <a:srgbClr val="1E7FB8"/>
          </a:solidFill>
          <a:ln w="9525" cap="flat" cmpd="sng" algn="ctr">
            <a:noFill/>
            <a:prstDash val="solid"/>
            <a:round/>
            <a:headEnd type="none" w="med" len="med"/>
            <a:tailEnd type="none" w="med" len="med"/>
          </a:ln>
          <a:effectLst/>
          <a:extLst/>
        </p:spPr>
        <p:txBody>
          <a:bodyPr vert="horz" wrap="square" lIns="77868" tIns="38934" rIns="77868" bIns="38934" numCol="1" spcCol="0" rtlCol="0" anchor="t" anchorCtr="0" compatLnSpc="1">
            <a:prstTxWarp prst="textNoShape">
              <a:avLst/>
            </a:prstTxWarp>
          </a:bodyPr>
          <a:lstStyle/>
          <a:p>
            <a:pPr defTabSz="888264" rtl="1" fontAlgn="base">
              <a:spcBef>
                <a:spcPct val="0"/>
              </a:spcBef>
              <a:spcAft>
                <a:spcPct val="0"/>
              </a:spcAft>
              <a:defRPr/>
            </a:pPr>
            <a:endParaRPr lang="en-GB" sz="3400" b="1">
              <a:solidFill>
                <a:srgbClr val="000066"/>
              </a:solidFill>
            </a:endParaRPr>
          </a:p>
        </p:txBody>
      </p:sp>
      <p:sp>
        <p:nvSpPr>
          <p:cNvPr id="8" name="Footer Placeholder 2"/>
          <p:cNvSpPr>
            <a:spLocks noGrp="1"/>
          </p:cNvSpPr>
          <p:nvPr>
            <p:ph type="ftr" sz="quarter" idx="10"/>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defTabSz="912788">
              <a:defRPr/>
            </a:pPr>
            <a:r>
              <a:rPr lang="en-US" dirty="0">
                <a:solidFill>
                  <a:prstClr val="white"/>
                </a:solidFill>
              </a:rPr>
              <a:t>Title of the Presentation</a:t>
            </a:r>
          </a:p>
        </p:txBody>
      </p:sp>
      <p:sp>
        <p:nvSpPr>
          <p:cNvPr id="9" name="Slide Number Placeholder 3"/>
          <p:cNvSpPr>
            <a:spLocks noGrp="1"/>
          </p:cNvSpPr>
          <p:nvPr>
            <p:ph type="sldNum" sz="quarter" idx="11"/>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35530177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059" y="4800456"/>
            <a:ext cx="5486943" cy="567300"/>
          </a:xfrm>
        </p:spPr>
        <p:txBody>
          <a:bodyPr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1792059" y="613376"/>
            <a:ext cx="5486943" cy="4113648"/>
          </a:xfrm>
        </p:spPr>
        <p:txBody>
          <a:bodyPr/>
          <a:lstStyle>
            <a:lvl1pPr marL="0" indent="0">
              <a:buNone/>
              <a:defRPr sz="2800"/>
            </a:lvl1pPr>
            <a:lvl2pPr marL="388039" indent="0">
              <a:buNone/>
              <a:defRPr sz="2500"/>
            </a:lvl2pPr>
            <a:lvl3pPr marL="776130" indent="0">
              <a:buNone/>
              <a:defRPr sz="2100"/>
            </a:lvl3pPr>
            <a:lvl4pPr marL="1164209" indent="0">
              <a:buNone/>
              <a:defRPr sz="1800"/>
            </a:lvl4pPr>
            <a:lvl5pPr marL="1552277" indent="0">
              <a:buNone/>
              <a:defRPr sz="1800"/>
            </a:lvl5pPr>
            <a:lvl6pPr marL="1940354" indent="0">
              <a:buNone/>
              <a:defRPr sz="1800"/>
            </a:lvl6pPr>
            <a:lvl7pPr marL="2328422" indent="0">
              <a:buNone/>
              <a:defRPr sz="1800"/>
            </a:lvl7pPr>
            <a:lvl8pPr marL="2716488" indent="0">
              <a:buNone/>
              <a:defRPr sz="1800"/>
            </a:lvl8pPr>
            <a:lvl9pPr marL="3104562" indent="0">
              <a:buNone/>
              <a:defRPr sz="1800"/>
            </a:lvl9pPr>
          </a:lstStyle>
          <a:p>
            <a:pPr lvl="0"/>
            <a:endParaRPr lang="en-US" noProof="0"/>
          </a:p>
        </p:txBody>
      </p:sp>
      <p:sp>
        <p:nvSpPr>
          <p:cNvPr id="6"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defTabSz="912788">
              <a:defRPr/>
            </a:pPr>
            <a:r>
              <a:rPr lang="en-US" dirty="0">
                <a:solidFill>
                  <a:prstClr val="white"/>
                </a:solidFill>
              </a:rPr>
              <a:t>Title of the Presentation</a:t>
            </a:r>
          </a:p>
        </p:txBody>
      </p:sp>
      <p:sp>
        <p:nvSpPr>
          <p:cNvPr id="7"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102287287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defTabSz="912788">
              <a:defRPr/>
            </a:pPr>
            <a:r>
              <a:rPr lang="en-US" dirty="0">
                <a:solidFill>
                  <a:prstClr val="white"/>
                </a:solidFill>
              </a:rPr>
              <a:t>Title of the Presentation</a:t>
            </a:r>
          </a:p>
        </p:txBody>
      </p:sp>
      <p:sp>
        <p:nvSpPr>
          <p:cNvPr id="6"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2456434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Footer Placeholder 4"/>
          <p:cNvSpPr>
            <a:spLocks noGrp="1"/>
          </p:cNvSpPr>
          <p:nvPr>
            <p:ph type="ftr" sz="quarter" idx="10"/>
          </p:nvPr>
        </p:nvSpPr>
        <p:spPr/>
        <p:txBody>
          <a:bodyPr/>
          <a:lstStyle>
            <a:lvl1pPr>
              <a:defRPr smtClean="0"/>
            </a:lvl1pPr>
          </a:lstStyle>
          <a:p>
            <a:pPr>
              <a:defRPr/>
            </a:pPr>
            <a:endParaRPr lang="en-US"/>
          </a:p>
        </p:txBody>
      </p:sp>
      <p:sp>
        <p:nvSpPr>
          <p:cNvPr id="4" name="Slide Number Placeholder 5"/>
          <p:cNvSpPr>
            <a:spLocks noGrp="1"/>
          </p:cNvSpPr>
          <p:nvPr>
            <p:ph type="sldNum" sz="quarter" idx="11"/>
          </p:nvPr>
        </p:nvSpPr>
        <p:spPr/>
        <p:txBody>
          <a:bodyPr/>
          <a:lstStyle>
            <a:lvl1pPr>
              <a:defRPr smtClean="0"/>
            </a:lvl1pPr>
          </a:lstStyle>
          <a:p>
            <a:pPr>
              <a:defRPr/>
            </a:pPr>
            <a:fld id="{C122F5F9-79F1-41F0-9EE7-E5808EBA112F}" type="slidenum">
              <a:rPr lang="en-US"/>
              <a:pPr>
                <a:defRPr/>
              </a:pPr>
              <a:t>‹#›</a:t>
            </a:fld>
            <a:endParaRPr lang="en-US"/>
          </a:p>
        </p:txBody>
      </p:sp>
    </p:spTree>
    <p:extLst>
      <p:ext uri="{BB962C8B-B14F-4D97-AF65-F5344CB8AC3E}">
        <p14:creationId xmlns:p14="http://schemas.microsoft.com/office/powerpoint/2010/main" val="372686188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pPr defTabSz="912788">
              <a:defRPr/>
            </a:pPr>
            <a:r>
              <a:rPr lang="en-US" dirty="0">
                <a:solidFill>
                  <a:prstClr val="white"/>
                </a:solidFill>
              </a:rPr>
              <a:t>Title of the Presentation</a:t>
            </a:r>
          </a:p>
        </p:txBody>
      </p:sp>
      <p:sp>
        <p:nvSpPr>
          <p:cNvPr id="6"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255533689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78475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9824" y="0"/>
            <a:ext cx="8307791" cy="1238270"/>
          </a:xfrm>
        </p:spPr>
        <p:txBody>
          <a:bodyPr/>
          <a:lstStyle>
            <a:lvl1pPr algn="l">
              <a:defRPr sz="25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42539" y="1451549"/>
            <a:ext cx="8291501"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5"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27202571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63" y="2907058"/>
            <a:ext cx="7772943" cy="1500322"/>
          </a:xfrm>
        </p:spPr>
        <p:txBody>
          <a:bodyPr anchor="b"/>
          <a:lstStyle>
            <a:lvl1pPr marL="0" indent="0">
              <a:buNone/>
              <a:defRPr sz="1800"/>
            </a:lvl1pPr>
            <a:lvl2pPr marL="388039" indent="0">
              <a:buNone/>
              <a:defRPr sz="1600"/>
            </a:lvl2pPr>
            <a:lvl3pPr marL="776130" indent="0">
              <a:buNone/>
              <a:defRPr sz="1400"/>
            </a:lvl3pPr>
            <a:lvl4pPr marL="1164209" indent="0">
              <a:buNone/>
              <a:defRPr sz="1200"/>
            </a:lvl4pPr>
            <a:lvl5pPr marL="1552277" indent="0">
              <a:buNone/>
              <a:defRPr sz="1200"/>
            </a:lvl5pPr>
            <a:lvl6pPr marL="1940354" indent="0">
              <a:buNone/>
              <a:defRPr sz="1200"/>
            </a:lvl6pPr>
            <a:lvl7pPr marL="2328422" indent="0">
              <a:buNone/>
              <a:defRPr sz="1200"/>
            </a:lvl7pPr>
            <a:lvl8pPr marL="2716488" indent="0">
              <a:buNone/>
              <a:defRPr sz="1200"/>
            </a:lvl8pPr>
            <a:lvl9pPr marL="3104562" indent="0">
              <a:buNone/>
              <a:defRPr sz="1200"/>
            </a:lvl9pPr>
          </a:lstStyle>
          <a:p>
            <a:pPr lvl="0"/>
            <a:r>
              <a:rPr lang="en-US"/>
              <a:t>Click to edit Master text styles</a:t>
            </a:r>
          </a:p>
        </p:txBody>
      </p:sp>
      <p:sp>
        <p:nvSpPr>
          <p:cNvPr id="5" name="Title 4"/>
          <p:cNvSpPr>
            <a:spLocks noGrp="1"/>
          </p:cNvSpPr>
          <p:nvPr>
            <p:ph type="title"/>
          </p:nvPr>
        </p:nvSpPr>
        <p:spPr/>
        <p:txBody>
          <a:bodyPr/>
          <a:lstStyle/>
          <a:p>
            <a:r>
              <a:rPr lang="en-US"/>
              <a:t>Click to edit Master title style</a:t>
            </a:r>
            <a:endParaRPr lang="en-GB"/>
          </a:p>
        </p:txBody>
      </p:sp>
      <p:sp>
        <p:nvSpPr>
          <p:cNvPr id="6"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7"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173911969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4"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143129351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42542" y="1380815"/>
            <a:ext cx="4080591"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53450" y="1380815"/>
            <a:ext cx="4080591"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9"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275541201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54" y="275017"/>
            <a:ext cx="8229057" cy="114324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474" y="1534880"/>
            <a:ext cx="4039867"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4" y="2174175"/>
            <a:ext cx="4039867"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4645307" y="1534880"/>
            <a:ext cx="4041225"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7" y="2174175"/>
            <a:ext cx="4041225"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Rectangle 6"/>
          <p:cNvSpPr/>
          <p:nvPr/>
        </p:nvSpPr>
        <p:spPr bwMode="auto">
          <a:xfrm>
            <a:off x="2" y="6019720"/>
            <a:ext cx="4065931" cy="838280"/>
          </a:xfrm>
          <a:prstGeom prst="rect">
            <a:avLst/>
          </a:prstGeom>
          <a:solidFill>
            <a:srgbClr val="1E7FB8"/>
          </a:solidFill>
          <a:ln w="9525" cap="flat" cmpd="sng" algn="ctr">
            <a:noFill/>
            <a:prstDash val="solid"/>
            <a:round/>
            <a:headEnd type="none" w="med" len="med"/>
            <a:tailEnd type="none" w="med" len="med"/>
          </a:ln>
          <a:effectLst/>
          <a:ex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8" name="Footer Placeholder 2"/>
          <p:cNvSpPr>
            <a:spLocks noGrp="1"/>
          </p:cNvSpPr>
          <p:nvPr>
            <p:ph type="ftr" sz="quarter" idx="10"/>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9" name="Slide Number Placeholder 3"/>
          <p:cNvSpPr>
            <a:spLocks noGrp="1"/>
          </p:cNvSpPr>
          <p:nvPr>
            <p:ph type="sldNum" sz="quarter" idx="11"/>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352582798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059" y="4800456"/>
            <a:ext cx="5486943" cy="567300"/>
          </a:xfrm>
        </p:spPr>
        <p:txBody>
          <a:bodyPr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1792059" y="613376"/>
            <a:ext cx="5486943" cy="4113648"/>
          </a:xfrm>
        </p:spPr>
        <p:txBody>
          <a:bodyPr/>
          <a:lstStyle>
            <a:lvl1pPr marL="0" indent="0">
              <a:buNone/>
              <a:defRPr sz="2800"/>
            </a:lvl1pPr>
            <a:lvl2pPr marL="388039" indent="0">
              <a:buNone/>
              <a:defRPr sz="2500"/>
            </a:lvl2pPr>
            <a:lvl3pPr marL="776130" indent="0">
              <a:buNone/>
              <a:defRPr sz="2100"/>
            </a:lvl3pPr>
            <a:lvl4pPr marL="1164209" indent="0">
              <a:buNone/>
              <a:defRPr sz="1800"/>
            </a:lvl4pPr>
            <a:lvl5pPr marL="1552277" indent="0">
              <a:buNone/>
              <a:defRPr sz="1800"/>
            </a:lvl5pPr>
            <a:lvl6pPr marL="1940354" indent="0">
              <a:buNone/>
              <a:defRPr sz="1800"/>
            </a:lvl6pPr>
            <a:lvl7pPr marL="2328422" indent="0">
              <a:buNone/>
              <a:defRPr sz="1800"/>
            </a:lvl7pPr>
            <a:lvl8pPr marL="2716488" indent="0">
              <a:buNone/>
              <a:defRPr sz="1800"/>
            </a:lvl8pPr>
            <a:lvl9pPr marL="3104562" indent="0">
              <a:buNone/>
              <a:defRPr sz="1800"/>
            </a:lvl9pPr>
          </a:lstStyle>
          <a:p>
            <a:pPr lvl="0"/>
            <a:r>
              <a:rPr lang="en-US" noProof="0"/>
              <a:t>Click icon to add picture</a:t>
            </a:r>
          </a:p>
        </p:txBody>
      </p:sp>
      <p:sp>
        <p:nvSpPr>
          <p:cNvPr id="6"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7"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419699889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6"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379959500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693336" y="6155388"/>
            <a:ext cx="1778559" cy="702612"/>
          </a:xfrm>
          <a:prstGeom prst="rect">
            <a:avLst/>
          </a:prstGeom>
        </p:spPr>
        <p:txBody>
          <a:bodyPr vert="horz" lIns="91440" tIns="45720" rIns="91440" bIns="45720" rtlCol="0" anchor="ctr"/>
          <a:lstStyle>
            <a:lvl1pPr algn="l">
              <a:defRPr sz="1000" b="0" i="0">
                <a:solidFill>
                  <a:schemeClr val="bg1"/>
                </a:solidFill>
                <a:latin typeface="Arial Bold"/>
                <a:cs typeface="Arial Bold"/>
              </a:defRPr>
            </a:lvl1pPr>
          </a:lstStyle>
          <a:p>
            <a:endParaRPr lang="en-GB"/>
          </a:p>
        </p:txBody>
      </p:sp>
      <p:sp>
        <p:nvSpPr>
          <p:cNvPr id="6" name="Slide Number Placeholder 3"/>
          <p:cNvSpPr>
            <a:spLocks noGrp="1"/>
          </p:cNvSpPr>
          <p:nvPr>
            <p:ph type="sldNum" sz="quarter" idx="4"/>
          </p:nvPr>
        </p:nvSpPr>
        <p:spPr>
          <a:xfrm>
            <a:off x="175856" y="6165436"/>
            <a:ext cx="410308" cy="365125"/>
          </a:xfrm>
          <a:prstGeom prst="rect">
            <a:avLst/>
          </a:prstGeom>
        </p:spPr>
        <p:txBody>
          <a:bodyPr vert="horz" lIns="91440" tIns="45720" rIns="91440" bIns="45720" rtlCol="0" anchor="ctr"/>
          <a:lstStyle>
            <a:lvl1pPr algn="r">
              <a:defRPr sz="1200">
                <a:solidFill>
                  <a:schemeClr val="bg1"/>
                </a:solidFill>
              </a:defRPr>
            </a:lvl1pPr>
          </a:lstStyle>
          <a:p>
            <a:fld id="{60B6B62A-4777-409E-BA8C-79A6E2C917B5}" type="slidenum">
              <a:rPr lang="en-GB" smtClean="0"/>
              <a:pPr/>
              <a:t>‹#›</a:t>
            </a:fld>
            <a:endParaRPr lang="en-GB"/>
          </a:p>
        </p:txBody>
      </p:sp>
    </p:spTree>
    <p:extLst>
      <p:ext uri="{BB962C8B-B14F-4D97-AF65-F5344CB8AC3E}">
        <p14:creationId xmlns:p14="http://schemas.microsoft.com/office/powerpoint/2010/main" val="185072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smtClean="0"/>
            </a:lvl1pPr>
          </a:lstStyle>
          <a:p>
            <a:pPr>
              <a:defRPr/>
            </a:pPr>
            <a:endParaRPr lang="en-US"/>
          </a:p>
        </p:txBody>
      </p:sp>
      <p:sp>
        <p:nvSpPr>
          <p:cNvPr id="3" name="Slide Number Placeholder 5"/>
          <p:cNvSpPr>
            <a:spLocks noGrp="1"/>
          </p:cNvSpPr>
          <p:nvPr>
            <p:ph type="sldNum" sz="quarter" idx="11"/>
          </p:nvPr>
        </p:nvSpPr>
        <p:spPr/>
        <p:txBody>
          <a:bodyPr/>
          <a:lstStyle>
            <a:lvl1pPr>
              <a:defRPr smtClean="0"/>
            </a:lvl1pPr>
          </a:lstStyle>
          <a:p>
            <a:pPr>
              <a:defRPr/>
            </a:pPr>
            <a:fld id="{7F4B5121-4964-4868-8A82-3D743F79902A}" type="slidenum">
              <a:rPr lang="en-US"/>
              <a:pPr>
                <a:defRPr/>
              </a:pPr>
              <a:t>‹#›</a:t>
            </a:fld>
            <a:endParaRPr lang="en-US"/>
          </a:p>
        </p:txBody>
      </p:sp>
    </p:spTree>
    <p:extLst>
      <p:ext uri="{BB962C8B-B14F-4D97-AF65-F5344CB8AC3E}">
        <p14:creationId xmlns:p14="http://schemas.microsoft.com/office/powerpoint/2010/main" val="3889397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endParaRPr lang="en-US"/>
          </a:p>
        </p:txBody>
      </p:sp>
      <p:sp>
        <p:nvSpPr>
          <p:cNvPr id="6" name="Slide Number Placeholder 5"/>
          <p:cNvSpPr>
            <a:spLocks noGrp="1"/>
          </p:cNvSpPr>
          <p:nvPr>
            <p:ph type="sldNum" sz="quarter" idx="11"/>
          </p:nvPr>
        </p:nvSpPr>
        <p:spPr/>
        <p:txBody>
          <a:bodyPr/>
          <a:lstStyle>
            <a:lvl1pPr>
              <a:defRPr smtClean="0"/>
            </a:lvl1pPr>
          </a:lstStyle>
          <a:p>
            <a:pPr>
              <a:defRPr/>
            </a:pPr>
            <a:fld id="{CAE613DC-4583-468E-B11C-BFA6EEA834C9}" type="slidenum">
              <a:rPr lang="en-US"/>
              <a:pPr>
                <a:defRPr/>
              </a:pPr>
              <a:t>‹#›</a:t>
            </a:fld>
            <a:endParaRPr lang="en-US"/>
          </a:p>
        </p:txBody>
      </p:sp>
    </p:spTree>
    <p:extLst>
      <p:ext uri="{BB962C8B-B14F-4D97-AF65-F5344CB8AC3E}">
        <p14:creationId xmlns:p14="http://schemas.microsoft.com/office/powerpoint/2010/main" val="2428182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3.tif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3.tiff"/><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6" Type="http://schemas.openxmlformats.org/officeDocument/2006/relationships/image" Target="../media/image3.tiff"/><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2.pn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theme" Target="../theme/theme5.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image" Target="../media/image3.tiff"/><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image" Target="../media/image3.tiff"/><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image" Target="../media/image2.png"/><Relationship Id="rId5" Type="http://schemas.openxmlformats.org/officeDocument/2006/relationships/slideLayout" Target="../slideLayouts/slideLayout66.xml"/><Relationship Id="rId10" Type="http://schemas.openxmlformats.org/officeDocument/2006/relationships/theme" Target="../theme/theme6.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image" Target="../media/image3.tiff"/><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image" Target="../media/image2.png"/><Relationship Id="rId5" Type="http://schemas.openxmlformats.org/officeDocument/2006/relationships/slideLayout" Target="../slideLayouts/slideLayout75.xml"/><Relationship Id="rId10" Type="http://schemas.openxmlformats.org/officeDocument/2006/relationships/theme" Target="../theme/theme7.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2133600" y="6356350"/>
            <a:ext cx="46482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r>
              <a:rPr lang="en-US"/>
              <a:t>Rapid Response Teams Training</a:t>
            </a:r>
          </a:p>
        </p:txBody>
      </p:sp>
      <p:sp>
        <p:nvSpPr>
          <p:cNvPr id="6" name="Slide Number Placeholder 5"/>
          <p:cNvSpPr>
            <a:spLocks noGrp="1"/>
          </p:cNvSpPr>
          <p:nvPr>
            <p:ph type="sldNum" sz="quarter" idx="4"/>
          </p:nvPr>
        </p:nvSpPr>
        <p:spPr>
          <a:xfrm>
            <a:off x="8502650" y="6481763"/>
            <a:ext cx="609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F023CA5C-6A36-4E00-B69B-20CF574ABB6C}" type="slidenum">
              <a:rPr lang="en-US"/>
              <a:pPr>
                <a:defRPr/>
              </a:pPr>
              <a:t>‹#›</a:t>
            </a:fld>
            <a:endParaRPr lang="en-US"/>
          </a:p>
        </p:txBody>
      </p:sp>
      <p:sp>
        <p:nvSpPr>
          <p:cNvPr id="7" name="Subtitle 2"/>
          <p:cNvSpPr txBox="1">
            <a:spLocks/>
          </p:cNvSpPr>
          <p:nvPr userDrawn="1"/>
        </p:nvSpPr>
        <p:spPr>
          <a:xfrm>
            <a:off x="2209800" y="6176963"/>
            <a:ext cx="4267200" cy="304800"/>
          </a:xfrm>
          <a:prstGeom prst="rect">
            <a:avLst/>
          </a:prstGeom>
        </p:spPr>
        <p:txBody>
          <a:bodyPr/>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defRPr>
                <a:solidFill>
                  <a:srgbClr val="FFFFFF"/>
                </a:solidFill>
                <a:latin typeface="Calibri"/>
                <a:ea typeface="Calibri"/>
                <a:cs typeface="Calibri"/>
                <a:sym typeface="Calibri"/>
              </a:defRPr>
            </a:pPr>
            <a:r>
              <a:rPr lang="fr-FR" sz="1400">
                <a:solidFill>
                  <a:srgbClr val="FFFFFF"/>
                </a:solidFill>
                <a:ea typeface="Calibri"/>
              </a:rPr>
              <a:t>Rapid Response Teams Training</a:t>
            </a:r>
            <a:endParaRPr lang="fr-FR" sz="1400" dirty="0">
              <a:solidFill>
                <a:srgbClr val="FFFFFF"/>
              </a:solidFill>
              <a:ea typeface="Calibri"/>
            </a:endParaRPr>
          </a:p>
        </p:txBody>
      </p:sp>
      <p:sp>
        <p:nvSpPr>
          <p:cNvPr id="1031"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86800" y="6481763"/>
            <a:ext cx="609600" cy="365125"/>
          </a:xfrm>
          <a:prstGeom prst="rect">
            <a:avLst/>
          </a:prstGeom>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fld id="{3BA5DFF5-C0B1-4D2F-814C-8D2D34D01946}" type="slidenum">
              <a:rPr lang="en-US" sz="1600" smtClean="0">
                <a:solidFill>
                  <a:schemeClr val="bg1"/>
                </a:solidFill>
              </a:rPr>
              <a:pPr eaLnBrk="1" hangingPunct="1">
                <a:defRPr/>
              </a:pPr>
              <a:t>‹#›</a:t>
            </a:fld>
            <a:endParaRPr lang="en-US" sz="1600">
              <a:solidFill>
                <a:schemeClr val="bg1"/>
              </a:solidFill>
            </a:endParaRPr>
          </a:p>
        </p:txBody>
      </p:sp>
      <p:grpSp>
        <p:nvGrpSpPr>
          <p:cNvPr id="1033" name="Group 147"/>
          <p:cNvGrpSpPr>
            <a:grpSpLocks noChangeAspect="1"/>
          </p:cNvGrpSpPr>
          <p:nvPr userDrawn="1"/>
        </p:nvGrpSpPr>
        <p:grpSpPr bwMode="auto">
          <a:xfrm>
            <a:off x="133350" y="6173788"/>
            <a:ext cx="161925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1036" name="image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034" name="TextBox 12"/>
          <p:cNvSpPr txBox="1">
            <a:spLocks noChangeArrowheads="1"/>
          </p:cNvSpPr>
          <p:nvPr userDrawn="1"/>
        </p:nvSpPr>
        <p:spPr bwMode="auto">
          <a:xfrm>
            <a:off x="2057400" y="6478588"/>
            <a:ext cx="27142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indent="0" algn="l" defTabSz="914400" rtl="0" eaLnBrk="1" fontAlgn="base" latinLnBrk="0" hangingPunct="1">
              <a:lnSpc>
                <a:spcPct val="100000"/>
              </a:lnSpc>
              <a:spcBef>
                <a:spcPct val="0"/>
              </a:spcBef>
              <a:spcAft>
                <a:spcPct val="0"/>
              </a:spcAft>
              <a:buClrTx/>
              <a:buSzTx/>
              <a:buFontTx/>
              <a:buNone/>
              <a:tabLst/>
              <a:defRPr/>
            </a:pPr>
            <a:r>
              <a:rPr lang="fr-FR" sz="1200" dirty="0">
                <a:solidFill>
                  <a:schemeClr val="bg1"/>
                </a:solidFill>
                <a:latin typeface="Arial Narrow" pitchFamily="34" charset="0"/>
              </a:rPr>
              <a:t>Formation des Équipes d’Intervention Rapide</a:t>
            </a:r>
            <a:endParaRPr lang="en-GB" sz="1200" dirty="0">
              <a:solidFill>
                <a:schemeClr val="bg1"/>
              </a:solidFill>
              <a:latin typeface="Arial Narrow" pitchFamily="34" charset="0"/>
            </a:endParaRPr>
          </a:p>
        </p:txBody>
      </p:sp>
    </p:spTree>
    <p:extLst>
      <p:ext uri="{BB962C8B-B14F-4D97-AF65-F5344CB8AC3E}">
        <p14:creationId xmlns:p14="http://schemas.microsoft.com/office/powerpoint/2010/main" val="50709844"/>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txStyles>
    <p:title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47969" y="0"/>
            <a:ext cx="8258922" cy="123827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fr-FR"/>
              <a:t>Click to edit Master title style</a:t>
            </a:r>
            <a:endParaRPr lang="en-US" altLang="fr-FR" dirty="0"/>
          </a:p>
        </p:txBody>
      </p:sp>
      <p:sp>
        <p:nvSpPr>
          <p:cNvPr id="1027" name="Rectangle 4"/>
          <p:cNvSpPr>
            <a:spLocks noGrp="1" noChangeArrowheads="1"/>
          </p:cNvSpPr>
          <p:nvPr>
            <p:ph type="body" idx="1"/>
          </p:nvPr>
        </p:nvSpPr>
        <p:spPr bwMode="auto">
          <a:xfrm>
            <a:off x="442539" y="1380815"/>
            <a:ext cx="8291501" cy="42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dirty="0"/>
              <a:t>Click to edit Master text styles</a:t>
            </a:r>
          </a:p>
          <a:p>
            <a:pPr lvl="1"/>
            <a:r>
              <a:rPr lang="en-US" altLang="fr-FR" dirty="0"/>
              <a:t>Second level</a:t>
            </a:r>
          </a:p>
          <a:p>
            <a:pPr lvl="2"/>
            <a:r>
              <a:rPr lang="en-US" altLang="fr-FR" dirty="0"/>
              <a:t>Third level</a:t>
            </a:r>
          </a:p>
          <a:p>
            <a:pPr lvl="3"/>
            <a:r>
              <a:rPr lang="en-US" altLang="fr-FR" dirty="0"/>
              <a:t>Fourth level</a:t>
            </a:r>
          </a:p>
        </p:txBody>
      </p:sp>
      <p:sp>
        <p:nvSpPr>
          <p:cNvPr id="8" name="Rectangle 7"/>
          <p:cNvSpPr/>
          <p:nvPr/>
        </p:nvSpPr>
        <p:spPr bwMode="auto">
          <a:xfrm>
            <a:off x="3" y="6165304"/>
            <a:ext cx="5652117" cy="720080"/>
          </a:xfrm>
          <a:prstGeom prst="rect">
            <a:avLst/>
          </a:prstGeom>
          <a:solidFill>
            <a:srgbClr val="1E7FB8"/>
          </a:solidFill>
          <a:ln w="9525" cap="flat" cmpd="sng" algn="ctr">
            <a:noFill/>
            <a:prstDash val="solid"/>
            <a:round/>
            <a:headEnd type="none" w="med" len="med"/>
            <a:tailEnd type="none" w="med" len="med"/>
          </a:ln>
          <a:effectLst/>
          <a:extLst/>
        </p:spPr>
        <p:txBody>
          <a:bodyPr vert="horz" wrap="square" lIns="77868" tIns="38934" rIns="77868" bIns="38934" numCol="1" spcCol="0" rtlCol="0" anchor="t" anchorCtr="0" compatLnSpc="1">
            <a:prstTxWarp prst="textNoShape">
              <a:avLst/>
            </a:prstTxWarp>
          </a:bodyPr>
          <a:lstStyle/>
          <a:p>
            <a:pPr defTabSz="888264" rtl="1">
              <a:defRPr/>
            </a:pPr>
            <a:endParaRPr lang="en-GB" sz="3400" b="1">
              <a:solidFill>
                <a:srgbClr val="000066"/>
              </a:solidFill>
              <a:latin typeface="Arial"/>
              <a:cs typeface="Arial"/>
            </a:endParaRPr>
          </a:p>
        </p:txBody>
      </p:sp>
      <p:sp>
        <p:nvSpPr>
          <p:cNvPr id="10" name="Footer Placeholder 2"/>
          <p:cNvSpPr>
            <a:spLocks noGrp="1"/>
          </p:cNvSpPr>
          <p:nvPr>
            <p:ph type="ftr" sz="quarter" idx="3"/>
          </p:nvPr>
        </p:nvSpPr>
        <p:spPr>
          <a:xfrm>
            <a:off x="755576" y="6381328"/>
            <a:ext cx="2448272" cy="432048"/>
          </a:xfrm>
          <a:prstGeom prst="rect">
            <a:avLst/>
          </a:prstGeom>
        </p:spPr>
        <p:txBody>
          <a:bodyPr vert="horz" lIns="91440" tIns="45720" rIns="91440" bIns="45720" rtlCol="0" anchor="ctr"/>
          <a:lstStyle>
            <a:lvl1pPr algn="l">
              <a:defRPr sz="1000" b="0" i="0">
                <a:solidFill>
                  <a:schemeClr val="bg1"/>
                </a:solidFill>
                <a:latin typeface="Arial Narrow" panose="020B0606020202030204" pitchFamily="34" charset="0"/>
                <a:cs typeface="Arial Bold"/>
              </a:defRPr>
            </a:lvl1pPr>
          </a:lstStyle>
          <a:p>
            <a:endParaRPr lang="en-GB"/>
          </a:p>
        </p:txBody>
      </p:sp>
      <p:sp>
        <p:nvSpPr>
          <p:cNvPr id="11" name="Slide Number Placeholder 3"/>
          <p:cNvSpPr>
            <a:spLocks noGrp="1"/>
          </p:cNvSpPr>
          <p:nvPr>
            <p:ph type="sldNum" sz="quarter" idx="4"/>
          </p:nvPr>
        </p:nvSpPr>
        <p:spPr>
          <a:xfrm>
            <a:off x="179512" y="6414789"/>
            <a:ext cx="410308" cy="365125"/>
          </a:xfrm>
          <a:prstGeom prst="rect">
            <a:avLst/>
          </a:prstGeom>
        </p:spPr>
        <p:txBody>
          <a:bodyPr vert="horz" lIns="91440" tIns="45720" rIns="91440" bIns="45720" rtlCol="0" anchor="ctr"/>
          <a:lstStyle>
            <a:lvl1pPr algn="r">
              <a:defRPr sz="1200">
                <a:solidFill>
                  <a:schemeClr val="bg1"/>
                </a:solidFill>
                <a:latin typeface="Arial Narrow" panose="020B0606020202030204" pitchFamily="34" charset="0"/>
              </a:defRPr>
            </a:lvl1pPr>
          </a:lstStyle>
          <a:p>
            <a:fld id="{60B6B62A-4777-409E-BA8C-79A6E2C917B5}" type="slidenum">
              <a:rPr lang="en-GB" smtClean="0"/>
              <a:pPr/>
              <a:t>‹#›</a:t>
            </a:fld>
            <a:endParaRPr lang="en-GB"/>
          </a:p>
        </p:txBody>
      </p:sp>
      <p:pic>
        <p:nvPicPr>
          <p:cNvPr id="14" name="Picture 5"/>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355976" y="6309320"/>
            <a:ext cx="1113120" cy="448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rotWithShape="1">
          <a:blip r:embed="rId14" cstate="print">
            <a:extLst>
              <a:ext uri="{28A0092B-C50C-407E-A947-70E740481C1C}">
                <a14:useLocalDpi xmlns:a14="http://schemas.microsoft.com/office/drawing/2010/main" val="0"/>
              </a:ext>
            </a:extLst>
          </a:blip>
          <a:srcRect l="3229" t="46509" r="50834" b="26746"/>
          <a:stretch/>
        </p:blipFill>
        <p:spPr>
          <a:xfrm>
            <a:off x="5652121" y="5949280"/>
            <a:ext cx="3491879" cy="920647"/>
          </a:xfrm>
          <a:prstGeom prst="rect">
            <a:avLst/>
          </a:prstGeom>
        </p:spPr>
      </p:pic>
    </p:spTree>
    <p:extLst>
      <p:ext uri="{BB962C8B-B14F-4D97-AF65-F5344CB8AC3E}">
        <p14:creationId xmlns:p14="http://schemas.microsoft.com/office/powerpoint/2010/main" val="238348515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880152" rtl="0" eaLnBrk="1" fontAlgn="base" hangingPunct="1">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eaLnBrk="1" fontAlgn="base" hangingPunct="1">
        <a:spcBef>
          <a:spcPct val="0"/>
        </a:spcBef>
        <a:spcAft>
          <a:spcPct val="0"/>
        </a:spcAft>
        <a:defRPr sz="3500" b="1">
          <a:solidFill>
            <a:srgbClr val="000066"/>
          </a:solidFill>
          <a:latin typeface="Arial" charset="0"/>
          <a:cs typeface="Arial" charset="0"/>
        </a:defRPr>
      </a:lvl6pPr>
      <a:lvl7pPr marL="776130" algn="ctr" defTabSz="885297" rtl="0" eaLnBrk="1" fontAlgn="base" hangingPunct="1">
        <a:spcBef>
          <a:spcPct val="0"/>
        </a:spcBef>
        <a:spcAft>
          <a:spcPct val="0"/>
        </a:spcAft>
        <a:defRPr sz="3500" b="1">
          <a:solidFill>
            <a:srgbClr val="000066"/>
          </a:solidFill>
          <a:latin typeface="Arial" charset="0"/>
          <a:cs typeface="Arial" charset="0"/>
        </a:defRPr>
      </a:lvl7pPr>
      <a:lvl8pPr marL="1164209" algn="ctr" defTabSz="885297" rtl="0" eaLnBrk="1" fontAlgn="base" hangingPunct="1">
        <a:spcBef>
          <a:spcPct val="0"/>
        </a:spcBef>
        <a:spcAft>
          <a:spcPct val="0"/>
        </a:spcAft>
        <a:defRPr sz="3500" b="1">
          <a:solidFill>
            <a:srgbClr val="000066"/>
          </a:solidFill>
          <a:latin typeface="Arial" charset="0"/>
          <a:cs typeface="Arial" charset="0"/>
        </a:defRPr>
      </a:lvl8pPr>
      <a:lvl9pPr marL="1552277" algn="ctr" defTabSz="885297" rtl="0" eaLnBrk="1" fontAlgn="base" hangingPunct="1">
        <a:spcBef>
          <a:spcPct val="0"/>
        </a:spcBef>
        <a:spcAft>
          <a:spcPct val="0"/>
        </a:spcAft>
        <a:defRPr sz="3500" b="1">
          <a:solidFill>
            <a:srgbClr val="000066"/>
          </a:solidFill>
          <a:latin typeface="Arial" charset="0"/>
          <a:cs typeface="Arial" charset="0"/>
        </a:defRPr>
      </a:lvl9pPr>
    </p:titleStyle>
    <p:bodyStyle>
      <a:lvl1pPr marL="324497" indent="-324497" algn="l" defTabSz="880152" rtl="0" eaLnBrk="1" fontAlgn="base" hangingPunct="1">
        <a:spcBef>
          <a:spcPct val="80000"/>
        </a:spcBef>
        <a:spcAft>
          <a:spcPct val="0"/>
        </a:spcAft>
        <a:buClr>
          <a:srgbClr val="1E7FB8"/>
        </a:buClr>
        <a:buFont typeface="Wingdings" pitchFamily="2" charset="2"/>
        <a:buChar char="§"/>
        <a:defRPr sz="2100">
          <a:solidFill>
            <a:srgbClr val="0070C0"/>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1" fontAlgn="base" hangingPunct="1">
        <a:spcBef>
          <a:spcPct val="20000"/>
        </a:spcBef>
        <a:spcAft>
          <a:spcPct val="0"/>
        </a:spcAft>
        <a:buClr>
          <a:srgbClr val="1E7FB8"/>
        </a:buClr>
        <a:buFont typeface="Arial" pitchFamily="34" charset="0"/>
        <a:buChar char="–"/>
        <a:defRPr sz="1800">
          <a:solidFill>
            <a:srgbClr val="0070C0"/>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1" fontAlgn="base" hangingPunct="1">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1" fontAlgn="base" hangingPunct="1">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1" fontAlgn="base" hangingPunct="1">
        <a:spcBef>
          <a:spcPct val="20000"/>
        </a:spcBef>
        <a:spcAft>
          <a:spcPct val="0"/>
        </a:spcAft>
        <a:buChar char="»"/>
        <a:defRPr sz="2000">
          <a:solidFill>
            <a:srgbClr val="000066"/>
          </a:solidFill>
          <a:latin typeface="+mn-lt"/>
          <a:cs typeface="+mn-cs"/>
        </a:defRPr>
      </a:lvl5pPr>
      <a:lvl6pPr marL="2313599" indent="-140140" algn="r" defTabSz="885297" rtl="1" eaLnBrk="1" fontAlgn="base" hangingPunct="1">
        <a:spcBef>
          <a:spcPct val="20000"/>
        </a:spcBef>
        <a:spcAft>
          <a:spcPct val="0"/>
        </a:spcAft>
        <a:buChar char="»"/>
        <a:defRPr sz="2000">
          <a:solidFill>
            <a:srgbClr val="000066"/>
          </a:solidFill>
          <a:latin typeface="+mn-lt"/>
          <a:cs typeface="+mn-cs"/>
        </a:defRPr>
      </a:lvl6pPr>
      <a:lvl7pPr marL="2701667" indent="-140140" algn="r" defTabSz="885297" rtl="1" eaLnBrk="1" fontAlgn="base" hangingPunct="1">
        <a:spcBef>
          <a:spcPct val="20000"/>
        </a:spcBef>
        <a:spcAft>
          <a:spcPct val="0"/>
        </a:spcAft>
        <a:buChar char="»"/>
        <a:defRPr sz="2000">
          <a:solidFill>
            <a:srgbClr val="000066"/>
          </a:solidFill>
          <a:latin typeface="+mn-lt"/>
          <a:cs typeface="+mn-cs"/>
        </a:defRPr>
      </a:lvl7pPr>
      <a:lvl8pPr marL="3089733" indent="-140140" algn="r" defTabSz="885297" rtl="1" eaLnBrk="1" fontAlgn="base" hangingPunct="1">
        <a:spcBef>
          <a:spcPct val="20000"/>
        </a:spcBef>
        <a:spcAft>
          <a:spcPct val="0"/>
        </a:spcAft>
        <a:buChar char="»"/>
        <a:defRPr sz="2000">
          <a:solidFill>
            <a:srgbClr val="000066"/>
          </a:solidFill>
          <a:latin typeface="+mn-lt"/>
          <a:cs typeface="+mn-cs"/>
        </a:defRPr>
      </a:lvl8pPr>
      <a:lvl9pPr marL="3477811" indent="-140140" algn="r" defTabSz="885297"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776130" rtl="0" eaLnBrk="1" latinLnBrk="0" hangingPunct="1">
        <a:defRPr sz="1600" kern="1200">
          <a:solidFill>
            <a:schemeClr val="tx1"/>
          </a:solidFill>
          <a:latin typeface="+mn-lt"/>
          <a:ea typeface="+mn-ea"/>
          <a:cs typeface="+mn-cs"/>
        </a:defRPr>
      </a:lvl1pPr>
      <a:lvl2pPr marL="388039" algn="l" defTabSz="776130" rtl="0" eaLnBrk="1" latinLnBrk="0" hangingPunct="1">
        <a:defRPr sz="1600" kern="1200">
          <a:solidFill>
            <a:schemeClr val="tx1"/>
          </a:solidFill>
          <a:latin typeface="+mn-lt"/>
          <a:ea typeface="+mn-ea"/>
          <a:cs typeface="+mn-cs"/>
        </a:defRPr>
      </a:lvl2pPr>
      <a:lvl3pPr marL="776130" algn="l" defTabSz="776130" rtl="0" eaLnBrk="1" latinLnBrk="0" hangingPunct="1">
        <a:defRPr sz="1600" kern="1200">
          <a:solidFill>
            <a:schemeClr val="tx1"/>
          </a:solidFill>
          <a:latin typeface="+mn-lt"/>
          <a:ea typeface="+mn-ea"/>
          <a:cs typeface="+mn-cs"/>
        </a:defRPr>
      </a:lvl3pPr>
      <a:lvl4pPr marL="1164209" algn="l" defTabSz="776130" rtl="0" eaLnBrk="1" latinLnBrk="0" hangingPunct="1">
        <a:defRPr sz="1600" kern="1200">
          <a:solidFill>
            <a:schemeClr val="tx1"/>
          </a:solidFill>
          <a:latin typeface="+mn-lt"/>
          <a:ea typeface="+mn-ea"/>
          <a:cs typeface="+mn-cs"/>
        </a:defRPr>
      </a:lvl4pPr>
      <a:lvl5pPr marL="1552277" algn="l" defTabSz="776130" rtl="0" eaLnBrk="1" latinLnBrk="0" hangingPunct="1">
        <a:defRPr sz="1600" kern="1200">
          <a:solidFill>
            <a:schemeClr val="tx1"/>
          </a:solidFill>
          <a:latin typeface="+mn-lt"/>
          <a:ea typeface="+mn-ea"/>
          <a:cs typeface="+mn-cs"/>
        </a:defRPr>
      </a:lvl5pPr>
      <a:lvl6pPr marL="1940354" algn="l" defTabSz="776130" rtl="0" eaLnBrk="1" latinLnBrk="0" hangingPunct="1">
        <a:defRPr sz="1600" kern="1200">
          <a:solidFill>
            <a:schemeClr val="tx1"/>
          </a:solidFill>
          <a:latin typeface="+mn-lt"/>
          <a:ea typeface="+mn-ea"/>
          <a:cs typeface="+mn-cs"/>
        </a:defRPr>
      </a:lvl6pPr>
      <a:lvl7pPr marL="2328422" algn="l" defTabSz="776130" rtl="0" eaLnBrk="1" latinLnBrk="0" hangingPunct="1">
        <a:defRPr sz="1600" kern="1200">
          <a:solidFill>
            <a:schemeClr val="tx1"/>
          </a:solidFill>
          <a:latin typeface="+mn-lt"/>
          <a:ea typeface="+mn-ea"/>
          <a:cs typeface="+mn-cs"/>
        </a:defRPr>
      </a:lvl7pPr>
      <a:lvl8pPr marL="2716488" algn="l" defTabSz="776130" rtl="0" eaLnBrk="1" latinLnBrk="0" hangingPunct="1">
        <a:defRPr sz="1600" kern="1200">
          <a:solidFill>
            <a:schemeClr val="tx1"/>
          </a:solidFill>
          <a:latin typeface="+mn-lt"/>
          <a:ea typeface="+mn-ea"/>
          <a:cs typeface="+mn-cs"/>
        </a:defRPr>
      </a:lvl8pPr>
      <a:lvl9pPr marL="3104562" algn="l" defTabSz="776130" rtl="0" eaLnBrk="1" latinLnBrk="0" hangingPunct="1">
        <a:defRPr sz="1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47969" y="0"/>
            <a:ext cx="8258922" cy="123827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fr-FR"/>
              <a:t>Click to edit Master title style</a:t>
            </a:r>
            <a:endParaRPr lang="en-US" altLang="fr-FR" dirty="0"/>
          </a:p>
        </p:txBody>
      </p:sp>
      <p:sp>
        <p:nvSpPr>
          <p:cNvPr id="1027" name="Rectangle 4"/>
          <p:cNvSpPr>
            <a:spLocks noGrp="1" noChangeArrowheads="1"/>
          </p:cNvSpPr>
          <p:nvPr>
            <p:ph type="body" idx="1"/>
          </p:nvPr>
        </p:nvSpPr>
        <p:spPr bwMode="auto">
          <a:xfrm>
            <a:off x="442539" y="1380815"/>
            <a:ext cx="8291501" cy="42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dirty="0"/>
              <a:t>Click to edit Master text styles</a:t>
            </a:r>
          </a:p>
          <a:p>
            <a:pPr lvl="1"/>
            <a:r>
              <a:rPr lang="en-US" altLang="fr-FR" dirty="0"/>
              <a:t>Second level</a:t>
            </a:r>
          </a:p>
          <a:p>
            <a:pPr lvl="2"/>
            <a:r>
              <a:rPr lang="en-US" altLang="fr-FR" dirty="0"/>
              <a:t>Third level</a:t>
            </a:r>
          </a:p>
          <a:p>
            <a:pPr lvl="3"/>
            <a:r>
              <a:rPr lang="en-US" altLang="fr-FR" dirty="0"/>
              <a:t>Fourth level</a:t>
            </a:r>
          </a:p>
        </p:txBody>
      </p:sp>
      <p:sp>
        <p:nvSpPr>
          <p:cNvPr id="8" name="Rectangle 7"/>
          <p:cNvSpPr/>
          <p:nvPr/>
        </p:nvSpPr>
        <p:spPr bwMode="auto">
          <a:xfrm>
            <a:off x="3" y="6165304"/>
            <a:ext cx="5652117" cy="720080"/>
          </a:xfrm>
          <a:prstGeom prst="rect">
            <a:avLst/>
          </a:prstGeom>
          <a:solidFill>
            <a:srgbClr val="1E7FB8"/>
          </a:solidFill>
          <a:ln w="9525" cap="flat" cmpd="sng" algn="ctr">
            <a:noFill/>
            <a:prstDash val="solid"/>
            <a:round/>
            <a:headEnd type="none" w="med" len="med"/>
            <a:tailEnd type="none" w="med" len="med"/>
          </a:ln>
          <a:effectLst/>
          <a:ex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10" name="Footer Placeholder 2"/>
          <p:cNvSpPr>
            <a:spLocks noGrp="1"/>
          </p:cNvSpPr>
          <p:nvPr>
            <p:ph type="ftr" sz="quarter" idx="3"/>
          </p:nvPr>
        </p:nvSpPr>
        <p:spPr>
          <a:xfrm>
            <a:off x="755576" y="6381328"/>
            <a:ext cx="2448272" cy="432048"/>
          </a:xfrm>
          <a:prstGeom prst="rect">
            <a:avLst/>
          </a:prstGeom>
        </p:spPr>
        <p:txBody>
          <a:bodyPr vert="horz" lIns="91440" tIns="45720" rIns="91440" bIns="45720" rtlCol="0" anchor="ctr"/>
          <a:lstStyle>
            <a:lvl1pPr algn="l">
              <a:defRPr sz="1000" b="0" i="0">
                <a:solidFill>
                  <a:schemeClr val="bg1"/>
                </a:solidFill>
                <a:latin typeface="Arial Narrow" panose="020B0606020202030204" pitchFamily="34" charset="0"/>
                <a:cs typeface="Arial Bold"/>
              </a:defRPr>
            </a:lvl1pPr>
          </a:lstStyle>
          <a:p>
            <a:pPr>
              <a:defRPr/>
            </a:pPr>
            <a:endParaRPr lang="en-US"/>
          </a:p>
        </p:txBody>
      </p:sp>
      <p:sp>
        <p:nvSpPr>
          <p:cNvPr id="11" name="Slide Number Placeholder 3"/>
          <p:cNvSpPr>
            <a:spLocks noGrp="1"/>
          </p:cNvSpPr>
          <p:nvPr>
            <p:ph type="sldNum" sz="quarter" idx="4"/>
          </p:nvPr>
        </p:nvSpPr>
        <p:spPr>
          <a:xfrm>
            <a:off x="179512" y="6414789"/>
            <a:ext cx="410308" cy="365125"/>
          </a:xfrm>
          <a:prstGeom prst="rect">
            <a:avLst/>
          </a:prstGeom>
        </p:spPr>
        <p:txBody>
          <a:bodyPr vert="horz" lIns="91440" tIns="45720" rIns="91440" bIns="45720" rtlCol="0" anchor="ctr"/>
          <a:lstStyle>
            <a:lvl1pPr algn="r">
              <a:defRPr sz="1200">
                <a:solidFill>
                  <a:schemeClr val="bg1"/>
                </a:solidFill>
                <a:latin typeface="Arial Narrow" panose="020B0606020202030204" pitchFamily="34" charset="0"/>
              </a:defRPr>
            </a:lvl1pPr>
          </a:lstStyle>
          <a:p>
            <a:pPr>
              <a:defRPr/>
            </a:pPr>
            <a:fld id="{A5D0DCCB-0EAD-4FD3-8B55-5BC843D7E835}" type="slidenum">
              <a:rPr lang="en-US" smtClean="0"/>
              <a:pPr>
                <a:defRPr/>
              </a:pPr>
              <a:t>‹#›</a:t>
            </a:fld>
            <a:endParaRPr lang="en-US"/>
          </a:p>
        </p:txBody>
      </p:sp>
      <p:pic>
        <p:nvPicPr>
          <p:cNvPr id="14"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355976" y="6309320"/>
            <a:ext cx="1113120" cy="448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rotWithShape="1">
          <a:blip r:embed="rId15" cstate="print">
            <a:extLst>
              <a:ext uri="{28A0092B-C50C-407E-A947-70E740481C1C}">
                <a14:useLocalDpi xmlns:a14="http://schemas.microsoft.com/office/drawing/2010/main" val="0"/>
              </a:ext>
            </a:extLst>
          </a:blip>
          <a:srcRect l="3229" t="46509" r="50834" b="26746"/>
          <a:stretch/>
        </p:blipFill>
        <p:spPr>
          <a:xfrm>
            <a:off x="5652121" y="5949280"/>
            <a:ext cx="3491879" cy="920647"/>
          </a:xfrm>
          <a:prstGeom prst="rect">
            <a:avLst/>
          </a:prstGeom>
        </p:spPr>
      </p:pic>
    </p:spTree>
    <p:extLst>
      <p:ext uri="{BB962C8B-B14F-4D97-AF65-F5344CB8AC3E}">
        <p14:creationId xmlns:p14="http://schemas.microsoft.com/office/powerpoint/2010/main" val="24759897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13" r:id="rId12"/>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hf hdr="0" ftr="0" dt="0"/>
  <p:txStyles>
    <p:titleStyle>
      <a:lvl1pPr algn="l" defTabSz="880152" rtl="0" eaLnBrk="1" fontAlgn="base" hangingPunct="1">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eaLnBrk="1" fontAlgn="base" hangingPunct="1">
        <a:spcBef>
          <a:spcPct val="0"/>
        </a:spcBef>
        <a:spcAft>
          <a:spcPct val="0"/>
        </a:spcAft>
        <a:defRPr sz="3500" b="1">
          <a:solidFill>
            <a:srgbClr val="000066"/>
          </a:solidFill>
          <a:latin typeface="Arial" charset="0"/>
          <a:cs typeface="Arial" charset="0"/>
        </a:defRPr>
      </a:lvl6pPr>
      <a:lvl7pPr marL="776130" algn="ctr" defTabSz="885297" rtl="0" eaLnBrk="1" fontAlgn="base" hangingPunct="1">
        <a:spcBef>
          <a:spcPct val="0"/>
        </a:spcBef>
        <a:spcAft>
          <a:spcPct val="0"/>
        </a:spcAft>
        <a:defRPr sz="3500" b="1">
          <a:solidFill>
            <a:srgbClr val="000066"/>
          </a:solidFill>
          <a:latin typeface="Arial" charset="0"/>
          <a:cs typeface="Arial" charset="0"/>
        </a:defRPr>
      </a:lvl7pPr>
      <a:lvl8pPr marL="1164209" algn="ctr" defTabSz="885297" rtl="0" eaLnBrk="1" fontAlgn="base" hangingPunct="1">
        <a:spcBef>
          <a:spcPct val="0"/>
        </a:spcBef>
        <a:spcAft>
          <a:spcPct val="0"/>
        </a:spcAft>
        <a:defRPr sz="3500" b="1">
          <a:solidFill>
            <a:srgbClr val="000066"/>
          </a:solidFill>
          <a:latin typeface="Arial" charset="0"/>
          <a:cs typeface="Arial" charset="0"/>
        </a:defRPr>
      </a:lvl8pPr>
      <a:lvl9pPr marL="1552277" algn="ctr" defTabSz="885297" rtl="0" eaLnBrk="1" fontAlgn="base" hangingPunct="1">
        <a:spcBef>
          <a:spcPct val="0"/>
        </a:spcBef>
        <a:spcAft>
          <a:spcPct val="0"/>
        </a:spcAft>
        <a:defRPr sz="3500" b="1">
          <a:solidFill>
            <a:srgbClr val="000066"/>
          </a:solidFill>
          <a:latin typeface="Arial" charset="0"/>
          <a:cs typeface="Arial" charset="0"/>
        </a:defRPr>
      </a:lvl9pPr>
    </p:titleStyle>
    <p:bodyStyle>
      <a:lvl1pPr marL="324497" indent="-324497" algn="l" defTabSz="880152" rtl="0" eaLnBrk="1" fontAlgn="base" hangingPunct="1">
        <a:spcBef>
          <a:spcPct val="80000"/>
        </a:spcBef>
        <a:spcAft>
          <a:spcPct val="0"/>
        </a:spcAft>
        <a:buClr>
          <a:srgbClr val="1E7FB8"/>
        </a:buClr>
        <a:buFont typeface="Wingdings" pitchFamily="2" charset="2"/>
        <a:buChar char="§"/>
        <a:defRPr sz="2100">
          <a:solidFill>
            <a:srgbClr val="0070C0"/>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1" fontAlgn="base" hangingPunct="1">
        <a:spcBef>
          <a:spcPct val="20000"/>
        </a:spcBef>
        <a:spcAft>
          <a:spcPct val="0"/>
        </a:spcAft>
        <a:buClr>
          <a:srgbClr val="1E7FB8"/>
        </a:buClr>
        <a:buFont typeface="Arial" pitchFamily="34" charset="0"/>
        <a:buChar char="–"/>
        <a:defRPr sz="1800">
          <a:solidFill>
            <a:srgbClr val="0070C0"/>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1" fontAlgn="base" hangingPunct="1">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1" fontAlgn="base" hangingPunct="1">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1" fontAlgn="base" hangingPunct="1">
        <a:spcBef>
          <a:spcPct val="20000"/>
        </a:spcBef>
        <a:spcAft>
          <a:spcPct val="0"/>
        </a:spcAft>
        <a:buChar char="»"/>
        <a:defRPr sz="2000">
          <a:solidFill>
            <a:srgbClr val="000066"/>
          </a:solidFill>
          <a:latin typeface="+mn-lt"/>
          <a:cs typeface="+mn-cs"/>
        </a:defRPr>
      </a:lvl5pPr>
      <a:lvl6pPr marL="2313599" indent="-140140" algn="r" defTabSz="885297" rtl="1" eaLnBrk="1" fontAlgn="base" hangingPunct="1">
        <a:spcBef>
          <a:spcPct val="20000"/>
        </a:spcBef>
        <a:spcAft>
          <a:spcPct val="0"/>
        </a:spcAft>
        <a:buChar char="»"/>
        <a:defRPr sz="2000">
          <a:solidFill>
            <a:srgbClr val="000066"/>
          </a:solidFill>
          <a:latin typeface="+mn-lt"/>
          <a:cs typeface="+mn-cs"/>
        </a:defRPr>
      </a:lvl6pPr>
      <a:lvl7pPr marL="2701667" indent="-140140" algn="r" defTabSz="885297" rtl="1" eaLnBrk="1" fontAlgn="base" hangingPunct="1">
        <a:spcBef>
          <a:spcPct val="20000"/>
        </a:spcBef>
        <a:spcAft>
          <a:spcPct val="0"/>
        </a:spcAft>
        <a:buChar char="»"/>
        <a:defRPr sz="2000">
          <a:solidFill>
            <a:srgbClr val="000066"/>
          </a:solidFill>
          <a:latin typeface="+mn-lt"/>
          <a:cs typeface="+mn-cs"/>
        </a:defRPr>
      </a:lvl7pPr>
      <a:lvl8pPr marL="3089733" indent="-140140" algn="r" defTabSz="885297" rtl="1" eaLnBrk="1" fontAlgn="base" hangingPunct="1">
        <a:spcBef>
          <a:spcPct val="20000"/>
        </a:spcBef>
        <a:spcAft>
          <a:spcPct val="0"/>
        </a:spcAft>
        <a:buChar char="»"/>
        <a:defRPr sz="2000">
          <a:solidFill>
            <a:srgbClr val="000066"/>
          </a:solidFill>
          <a:latin typeface="+mn-lt"/>
          <a:cs typeface="+mn-cs"/>
        </a:defRPr>
      </a:lvl8pPr>
      <a:lvl9pPr marL="3477811" indent="-140140" algn="r" defTabSz="885297"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776130" rtl="0" eaLnBrk="1" latinLnBrk="0" hangingPunct="1">
        <a:defRPr sz="1600" kern="1200">
          <a:solidFill>
            <a:schemeClr val="tx1"/>
          </a:solidFill>
          <a:latin typeface="+mn-lt"/>
          <a:ea typeface="+mn-ea"/>
          <a:cs typeface="+mn-cs"/>
        </a:defRPr>
      </a:lvl1pPr>
      <a:lvl2pPr marL="388039" algn="l" defTabSz="776130" rtl="0" eaLnBrk="1" latinLnBrk="0" hangingPunct="1">
        <a:defRPr sz="1600" kern="1200">
          <a:solidFill>
            <a:schemeClr val="tx1"/>
          </a:solidFill>
          <a:latin typeface="+mn-lt"/>
          <a:ea typeface="+mn-ea"/>
          <a:cs typeface="+mn-cs"/>
        </a:defRPr>
      </a:lvl2pPr>
      <a:lvl3pPr marL="776130" algn="l" defTabSz="776130" rtl="0" eaLnBrk="1" latinLnBrk="0" hangingPunct="1">
        <a:defRPr sz="1600" kern="1200">
          <a:solidFill>
            <a:schemeClr val="tx1"/>
          </a:solidFill>
          <a:latin typeface="+mn-lt"/>
          <a:ea typeface="+mn-ea"/>
          <a:cs typeface="+mn-cs"/>
        </a:defRPr>
      </a:lvl3pPr>
      <a:lvl4pPr marL="1164209" algn="l" defTabSz="776130" rtl="0" eaLnBrk="1" latinLnBrk="0" hangingPunct="1">
        <a:defRPr sz="1600" kern="1200">
          <a:solidFill>
            <a:schemeClr val="tx1"/>
          </a:solidFill>
          <a:latin typeface="+mn-lt"/>
          <a:ea typeface="+mn-ea"/>
          <a:cs typeface="+mn-cs"/>
        </a:defRPr>
      </a:lvl4pPr>
      <a:lvl5pPr marL="1552277" algn="l" defTabSz="776130" rtl="0" eaLnBrk="1" latinLnBrk="0" hangingPunct="1">
        <a:defRPr sz="1600" kern="1200">
          <a:solidFill>
            <a:schemeClr val="tx1"/>
          </a:solidFill>
          <a:latin typeface="+mn-lt"/>
          <a:ea typeface="+mn-ea"/>
          <a:cs typeface="+mn-cs"/>
        </a:defRPr>
      </a:lvl5pPr>
      <a:lvl6pPr marL="1940354" algn="l" defTabSz="776130" rtl="0" eaLnBrk="1" latinLnBrk="0" hangingPunct="1">
        <a:defRPr sz="1600" kern="1200">
          <a:solidFill>
            <a:schemeClr val="tx1"/>
          </a:solidFill>
          <a:latin typeface="+mn-lt"/>
          <a:ea typeface="+mn-ea"/>
          <a:cs typeface="+mn-cs"/>
        </a:defRPr>
      </a:lvl6pPr>
      <a:lvl7pPr marL="2328422" algn="l" defTabSz="776130" rtl="0" eaLnBrk="1" latinLnBrk="0" hangingPunct="1">
        <a:defRPr sz="1600" kern="1200">
          <a:solidFill>
            <a:schemeClr val="tx1"/>
          </a:solidFill>
          <a:latin typeface="+mn-lt"/>
          <a:ea typeface="+mn-ea"/>
          <a:cs typeface="+mn-cs"/>
        </a:defRPr>
      </a:lvl7pPr>
      <a:lvl8pPr marL="2716488" algn="l" defTabSz="776130" rtl="0" eaLnBrk="1" latinLnBrk="0" hangingPunct="1">
        <a:defRPr sz="1600" kern="1200">
          <a:solidFill>
            <a:schemeClr val="tx1"/>
          </a:solidFill>
          <a:latin typeface="+mn-lt"/>
          <a:ea typeface="+mn-ea"/>
          <a:cs typeface="+mn-cs"/>
        </a:defRPr>
      </a:lvl8pPr>
      <a:lvl9pPr marL="3104562" algn="l" defTabSz="776130"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47969" y="0"/>
            <a:ext cx="8258922" cy="123827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fr-FR"/>
              <a:t>Click to edit Master title style</a:t>
            </a:r>
            <a:endParaRPr lang="en-US" altLang="fr-FR" dirty="0"/>
          </a:p>
        </p:txBody>
      </p:sp>
      <p:sp>
        <p:nvSpPr>
          <p:cNvPr id="1027" name="Rectangle 4"/>
          <p:cNvSpPr>
            <a:spLocks noGrp="1" noChangeArrowheads="1"/>
          </p:cNvSpPr>
          <p:nvPr>
            <p:ph type="body" idx="1"/>
          </p:nvPr>
        </p:nvSpPr>
        <p:spPr bwMode="auto">
          <a:xfrm>
            <a:off x="442539" y="1380815"/>
            <a:ext cx="8291501" cy="42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dirty="0"/>
              <a:t>Click to edit Master text styles</a:t>
            </a:r>
          </a:p>
          <a:p>
            <a:pPr lvl="1"/>
            <a:r>
              <a:rPr lang="en-US" altLang="fr-FR" dirty="0"/>
              <a:t>Second level</a:t>
            </a:r>
          </a:p>
          <a:p>
            <a:pPr lvl="2"/>
            <a:r>
              <a:rPr lang="en-US" altLang="fr-FR" dirty="0"/>
              <a:t>Third level</a:t>
            </a:r>
          </a:p>
          <a:p>
            <a:pPr lvl="3"/>
            <a:r>
              <a:rPr lang="en-US" altLang="fr-FR" dirty="0"/>
              <a:t>Fourth level</a:t>
            </a:r>
          </a:p>
        </p:txBody>
      </p:sp>
      <p:sp>
        <p:nvSpPr>
          <p:cNvPr id="8" name="Rectangle 7"/>
          <p:cNvSpPr/>
          <p:nvPr/>
        </p:nvSpPr>
        <p:spPr bwMode="auto">
          <a:xfrm>
            <a:off x="3" y="6165304"/>
            <a:ext cx="5652117" cy="720080"/>
          </a:xfrm>
          <a:prstGeom prst="rect">
            <a:avLst/>
          </a:prstGeom>
          <a:solidFill>
            <a:srgbClr val="1E7FB8"/>
          </a:solidFill>
          <a:ln w="9525" cap="flat" cmpd="sng" algn="ctr">
            <a:noFill/>
            <a:prstDash val="solid"/>
            <a:round/>
            <a:headEnd type="none" w="med" len="med"/>
            <a:tailEnd type="none" w="med" len="med"/>
          </a:ln>
          <a:effectLst/>
          <a:extLst/>
        </p:spPr>
        <p:txBody>
          <a:bodyPr vert="horz" wrap="square" lIns="77868" tIns="38934" rIns="77868" bIns="38934" numCol="1" spcCol="0" rtlCol="0" anchor="t" anchorCtr="0" compatLnSpc="1">
            <a:prstTxWarp prst="textNoShape">
              <a:avLst/>
            </a:prstTxWarp>
          </a:bodyPr>
          <a:lstStyle/>
          <a:p>
            <a:pPr defTabSz="888264" rtl="1">
              <a:defRPr/>
            </a:pPr>
            <a:endParaRPr lang="en-GB" sz="3400" b="1">
              <a:solidFill>
                <a:srgbClr val="000066"/>
              </a:solidFill>
              <a:latin typeface="Arial"/>
              <a:cs typeface="Arial"/>
            </a:endParaRPr>
          </a:p>
        </p:txBody>
      </p:sp>
      <p:sp>
        <p:nvSpPr>
          <p:cNvPr id="10" name="Footer Placeholder 2"/>
          <p:cNvSpPr>
            <a:spLocks noGrp="1"/>
          </p:cNvSpPr>
          <p:nvPr>
            <p:ph type="ftr" sz="quarter" idx="3"/>
          </p:nvPr>
        </p:nvSpPr>
        <p:spPr>
          <a:xfrm>
            <a:off x="755576" y="6381328"/>
            <a:ext cx="2448272" cy="432048"/>
          </a:xfrm>
          <a:prstGeom prst="rect">
            <a:avLst/>
          </a:prstGeom>
        </p:spPr>
        <p:txBody>
          <a:bodyPr vert="horz" lIns="91440" tIns="45720" rIns="91440" bIns="45720" rtlCol="0" anchor="ctr"/>
          <a:lstStyle>
            <a:lvl1pPr algn="l">
              <a:defRPr sz="1000" b="0" i="0">
                <a:solidFill>
                  <a:schemeClr val="bg1"/>
                </a:solidFill>
                <a:latin typeface="Arial Narrow" panose="020B0606020202030204" pitchFamily="34" charset="0"/>
                <a:cs typeface="Arial Bold"/>
              </a:defRPr>
            </a:lvl1pPr>
          </a:lstStyle>
          <a:p>
            <a:pPr>
              <a:defRPr/>
            </a:pPr>
            <a:r>
              <a:rPr lang="en-US"/>
              <a:t>Rapid Response Teams Training</a:t>
            </a:r>
          </a:p>
        </p:txBody>
      </p:sp>
      <p:sp>
        <p:nvSpPr>
          <p:cNvPr id="11" name="Slide Number Placeholder 3"/>
          <p:cNvSpPr>
            <a:spLocks noGrp="1"/>
          </p:cNvSpPr>
          <p:nvPr>
            <p:ph type="sldNum" sz="quarter" idx="4"/>
          </p:nvPr>
        </p:nvSpPr>
        <p:spPr>
          <a:xfrm>
            <a:off x="179512" y="6414789"/>
            <a:ext cx="410308" cy="365125"/>
          </a:xfrm>
          <a:prstGeom prst="rect">
            <a:avLst/>
          </a:prstGeom>
        </p:spPr>
        <p:txBody>
          <a:bodyPr vert="horz" lIns="91440" tIns="45720" rIns="91440" bIns="45720" rtlCol="0" anchor="ctr"/>
          <a:lstStyle>
            <a:lvl1pPr algn="r">
              <a:defRPr sz="1200">
                <a:solidFill>
                  <a:schemeClr val="bg1"/>
                </a:solidFill>
                <a:latin typeface="Arial Narrow" panose="020B0606020202030204" pitchFamily="34" charset="0"/>
              </a:defRPr>
            </a:lvl1pPr>
          </a:lstStyle>
          <a:p>
            <a:pPr>
              <a:defRPr/>
            </a:pPr>
            <a:fld id="{F023CA5C-6A36-4E00-B69B-20CF574ABB6C}" type="slidenum">
              <a:rPr lang="en-US" smtClean="0"/>
              <a:pPr>
                <a:defRPr/>
              </a:pPr>
              <a:t>‹#›</a:t>
            </a:fld>
            <a:endParaRPr lang="en-US"/>
          </a:p>
        </p:txBody>
      </p:sp>
      <p:pic>
        <p:nvPicPr>
          <p:cNvPr id="14" name="Picture 5"/>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355976" y="6309320"/>
            <a:ext cx="1113120" cy="448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rotWithShape="1">
          <a:blip r:embed="rId16" cstate="print">
            <a:extLst>
              <a:ext uri="{28A0092B-C50C-407E-A947-70E740481C1C}">
                <a14:useLocalDpi xmlns:a14="http://schemas.microsoft.com/office/drawing/2010/main" val="0"/>
              </a:ext>
            </a:extLst>
          </a:blip>
          <a:srcRect l="3229" t="46509" r="50834" b="26746"/>
          <a:stretch/>
        </p:blipFill>
        <p:spPr>
          <a:xfrm>
            <a:off x="5652121" y="5949280"/>
            <a:ext cx="3491879" cy="920647"/>
          </a:xfrm>
          <a:prstGeom prst="rect">
            <a:avLst/>
          </a:prstGeom>
        </p:spPr>
      </p:pic>
    </p:spTree>
    <p:extLst>
      <p:ext uri="{BB962C8B-B14F-4D97-AF65-F5344CB8AC3E}">
        <p14:creationId xmlns:p14="http://schemas.microsoft.com/office/powerpoint/2010/main" val="238348515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7" r:id="rId12"/>
    <p:sldLayoutId id="2147483728" r:id="rId13"/>
  </p:sldLayoutIdLst>
  <p:txStyles>
    <p:titleStyle>
      <a:lvl1pPr algn="l" defTabSz="880152" rtl="0" eaLnBrk="1" fontAlgn="base" hangingPunct="1">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eaLnBrk="1" fontAlgn="base" hangingPunct="1">
        <a:spcBef>
          <a:spcPct val="0"/>
        </a:spcBef>
        <a:spcAft>
          <a:spcPct val="0"/>
        </a:spcAft>
        <a:defRPr sz="3500" b="1">
          <a:solidFill>
            <a:srgbClr val="000066"/>
          </a:solidFill>
          <a:latin typeface="Arial" charset="0"/>
          <a:cs typeface="Arial" charset="0"/>
        </a:defRPr>
      </a:lvl6pPr>
      <a:lvl7pPr marL="776130" algn="ctr" defTabSz="885297" rtl="0" eaLnBrk="1" fontAlgn="base" hangingPunct="1">
        <a:spcBef>
          <a:spcPct val="0"/>
        </a:spcBef>
        <a:spcAft>
          <a:spcPct val="0"/>
        </a:spcAft>
        <a:defRPr sz="3500" b="1">
          <a:solidFill>
            <a:srgbClr val="000066"/>
          </a:solidFill>
          <a:latin typeface="Arial" charset="0"/>
          <a:cs typeface="Arial" charset="0"/>
        </a:defRPr>
      </a:lvl7pPr>
      <a:lvl8pPr marL="1164209" algn="ctr" defTabSz="885297" rtl="0" eaLnBrk="1" fontAlgn="base" hangingPunct="1">
        <a:spcBef>
          <a:spcPct val="0"/>
        </a:spcBef>
        <a:spcAft>
          <a:spcPct val="0"/>
        </a:spcAft>
        <a:defRPr sz="3500" b="1">
          <a:solidFill>
            <a:srgbClr val="000066"/>
          </a:solidFill>
          <a:latin typeface="Arial" charset="0"/>
          <a:cs typeface="Arial" charset="0"/>
        </a:defRPr>
      </a:lvl8pPr>
      <a:lvl9pPr marL="1552277" algn="ctr" defTabSz="885297" rtl="0" eaLnBrk="1" fontAlgn="base" hangingPunct="1">
        <a:spcBef>
          <a:spcPct val="0"/>
        </a:spcBef>
        <a:spcAft>
          <a:spcPct val="0"/>
        </a:spcAft>
        <a:defRPr sz="3500" b="1">
          <a:solidFill>
            <a:srgbClr val="000066"/>
          </a:solidFill>
          <a:latin typeface="Arial" charset="0"/>
          <a:cs typeface="Arial" charset="0"/>
        </a:defRPr>
      </a:lvl9pPr>
    </p:titleStyle>
    <p:bodyStyle>
      <a:lvl1pPr marL="324497" indent="-324497" algn="l" defTabSz="880152" rtl="0" eaLnBrk="1" fontAlgn="base" hangingPunct="1">
        <a:spcBef>
          <a:spcPct val="80000"/>
        </a:spcBef>
        <a:spcAft>
          <a:spcPct val="0"/>
        </a:spcAft>
        <a:buClr>
          <a:srgbClr val="1E7FB8"/>
        </a:buClr>
        <a:buFont typeface="Wingdings" pitchFamily="2" charset="2"/>
        <a:buChar char="§"/>
        <a:defRPr sz="2100">
          <a:solidFill>
            <a:srgbClr val="0070C0"/>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1" fontAlgn="base" hangingPunct="1">
        <a:spcBef>
          <a:spcPct val="20000"/>
        </a:spcBef>
        <a:spcAft>
          <a:spcPct val="0"/>
        </a:spcAft>
        <a:buClr>
          <a:srgbClr val="1E7FB8"/>
        </a:buClr>
        <a:buFont typeface="Arial" pitchFamily="34" charset="0"/>
        <a:buChar char="–"/>
        <a:defRPr sz="1800">
          <a:solidFill>
            <a:srgbClr val="0070C0"/>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1" fontAlgn="base" hangingPunct="1">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1" fontAlgn="base" hangingPunct="1">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1" fontAlgn="base" hangingPunct="1">
        <a:spcBef>
          <a:spcPct val="20000"/>
        </a:spcBef>
        <a:spcAft>
          <a:spcPct val="0"/>
        </a:spcAft>
        <a:buChar char="»"/>
        <a:defRPr sz="2000">
          <a:solidFill>
            <a:srgbClr val="000066"/>
          </a:solidFill>
          <a:latin typeface="+mn-lt"/>
          <a:cs typeface="+mn-cs"/>
        </a:defRPr>
      </a:lvl5pPr>
      <a:lvl6pPr marL="2313599" indent="-140140" algn="r" defTabSz="885297" rtl="1" eaLnBrk="1" fontAlgn="base" hangingPunct="1">
        <a:spcBef>
          <a:spcPct val="20000"/>
        </a:spcBef>
        <a:spcAft>
          <a:spcPct val="0"/>
        </a:spcAft>
        <a:buChar char="»"/>
        <a:defRPr sz="2000">
          <a:solidFill>
            <a:srgbClr val="000066"/>
          </a:solidFill>
          <a:latin typeface="+mn-lt"/>
          <a:cs typeface="+mn-cs"/>
        </a:defRPr>
      </a:lvl6pPr>
      <a:lvl7pPr marL="2701667" indent="-140140" algn="r" defTabSz="885297" rtl="1" eaLnBrk="1" fontAlgn="base" hangingPunct="1">
        <a:spcBef>
          <a:spcPct val="20000"/>
        </a:spcBef>
        <a:spcAft>
          <a:spcPct val="0"/>
        </a:spcAft>
        <a:buChar char="»"/>
        <a:defRPr sz="2000">
          <a:solidFill>
            <a:srgbClr val="000066"/>
          </a:solidFill>
          <a:latin typeface="+mn-lt"/>
          <a:cs typeface="+mn-cs"/>
        </a:defRPr>
      </a:lvl7pPr>
      <a:lvl8pPr marL="3089733" indent="-140140" algn="r" defTabSz="885297" rtl="1" eaLnBrk="1" fontAlgn="base" hangingPunct="1">
        <a:spcBef>
          <a:spcPct val="20000"/>
        </a:spcBef>
        <a:spcAft>
          <a:spcPct val="0"/>
        </a:spcAft>
        <a:buChar char="»"/>
        <a:defRPr sz="2000">
          <a:solidFill>
            <a:srgbClr val="000066"/>
          </a:solidFill>
          <a:latin typeface="+mn-lt"/>
          <a:cs typeface="+mn-cs"/>
        </a:defRPr>
      </a:lvl8pPr>
      <a:lvl9pPr marL="3477811" indent="-140140" algn="r" defTabSz="885297"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776130" rtl="0" eaLnBrk="1" latinLnBrk="0" hangingPunct="1">
        <a:defRPr sz="1600" kern="1200">
          <a:solidFill>
            <a:schemeClr val="tx1"/>
          </a:solidFill>
          <a:latin typeface="+mn-lt"/>
          <a:ea typeface="+mn-ea"/>
          <a:cs typeface="+mn-cs"/>
        </a:defRPr>
      </a:lvl1pPr>
      <a:lvl2pPr marL="388039" algn="l" defTabSz="776130" rtl="0" eaLnBrk="1" latinLnBrk="0" hangingPunct="1">
        <a:defRPr sz="1600" kern="1200">
          <a:solidFill>
            <a:schemeClr val="tx1"/>
          </a:solidFill>
          <a:latin typeface="+mn-lt"/>
          <a:ea typeface="+mn-ea"/>
          <a:cs typeface="+mn-cs"/>
        </a:defRPr>
      </a:lvl2pPr>
      <a:lvl3pPr marL="776130" algn="l" defTabSz="776130" rtl="0" eaLnBrk="1" latinLnBrk="0" hangingPunct="1">
        <a:defRPr sz="1600" kern="1200">
          <a:solidFill>
            <a:schemeClr val="tx1"/>
          </a:solidFill>
          <a:latin typeface="+mn-lt"/>
          <a:ea typeface="+mn-ea"/>
          <a:cs typeface="+mn-cs"/>
        </a:defRPr>
      </a:lvl3pPr>
      <a:lvl4pPr marL="1164209" algn="l" defTabSz="776130" rtl="0" eaLnBrk="1" latinLnBrk="0" hangingPunct="1">
        <a:defRPr sz="1600" kern="1200">
          <a:solidFill>
            <a:schemeClr val="tx1"/>
          </a:solidFill>
          <a:latin typeface="+mn-lt"/>
          <a:ea typeface="+mn-ea"/>
          <a:cs typeface="+mn-cs"/>
        </a:defRPr>
      </a:lvl4pPr>
      <a:lvl5pPr marL="1552277" algn="l" defTabSz="776130" rtl="0" eaLnBrk="1" latinLnBrk="0" hangingPunct="1">
        <a:defRPr sz="1600" kern="1200">
          <a:solidFill>
            <a:schemeClr val="tx1"/>
          </a:solidFill>
          <a:latin typeface="+mn-lt"/>
          <a:ea typeface="+mn-ea"/>
          <a:cs typeface="+mn-cs"/>
        </a:defRPr>
      </a:lvl5pPr>
      <a:lvl6pPr marL="1940354" algn="l" defTabSz="776130" rtl="0" eaLnBrk="1" latinLnBrk="0" hangingPunct="1">
        <a:defRPr sz="1600" kern="1200">
          <a:solidFill>
            <a:schemeClr val="tx1"/>
          </a:solidFill>
          <a:latin typeface="+mn-lt"/>
          <a:ea typeface="+mn-ea"/>
          <a:cs typeface="+mn-cs"/>
        </a:defRPr>
      </a:lvl6pPr>
      <a:lvl7pPr marL="2328422" algn="l" defTabSz="776130" rtl="0" eaLnBrk="1" latinLnBrk="0" hangingPunct="1">
        <a:defRPr sz="1600" kern="1200">
          <a:solidFill>
            <a:schemeClr val="tx1"/>
          </a:solidFill>
          <a:latin typeface="+mn-lt"/>
          <a:ea typeface="+mn-ea"/>
          <a:cs typeface="+mn-cs"/>
        </a:defRPr>
      </a:lvl7pPr>
      <a:lvl8pPr marL="2716488" algn="l" defTabSz="776130" rtl="0" eaLnBrk="1" latinLnBrk="0" hangingPunct="1">
        <a:defRPr sz="1600" kern="1200">
          <a:solidFill>
            <a:schemeClr val="tx1"/>
          </a:solidFill>
          <a:latin typeface="+mn-lt"/>
          <a:ea typeface="+mn-ea"/>
          <a:cs typeface="+mn-cs"/>
        </a:defRPr>
      </a:lvl8pPr>
      <a:lvl9pPr marL="3104562" algn="l" defTabSz="776130" rtl="0" eaLnBrk="1" latinLnBrk="0" hangingPunct="1">
        <a:defRPr sz="16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47969" y="0"/>
            <a:ext cx="8258922" cy="123827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fr-FR"/>
              <a:t>Click to edit Master title style</a:t>
            </a:r>
            <a:endParaRPr lang="en-US" altLang="fr-FR" dirty="0"/>
          </a:p>
        </p:txBody>
      </p:sp>
      <p:sp>
        <p:nvSpPr>
          <p:cNvPr id="1027" name="Rectangle 4"/>
          <p:cNvSpPr>
            <a:spLocks noGrp="1" noChangeArrowheads="1"/>
          </p:cNvSpPr>
          <p:nvPr>
            <p:ph type="body" idx="1"/>
          </p:nvPr>
        </p:nvSpPr>
        <p:spPr bwMode="auto">
          <a:xfrm>
            <a:off x="442539" y="1380815"/>
            <a:ext cx="8291501" cy="42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dirty="0"/>
              <a:t>Click to edit Master text styles</a:t>
            </a:r>
          </a:p>
          <a:p>
            <a:pPr lvl="1"/>
            <a:r>
              <a:rPr lang="en-US" altLang="fr-FR" dirty="0"/>
              <a:t>Second level</a:t>
            </a:r>
          </a:p>
          <a:p>
            <a:pPr lvl="2"/>
            <a:r>
              <a:rPr lang="en-US" altLang="fr-FR" dirty="0"/>
              <a:t>Third level</a:t>
            </a:r>
          </a:p>
          <a:p>
            <a:pPr lvl="3"/>
            <a:r>
              <a:rPr lang="en-US" altLang="fr-FR" dirty="0"/>
              <a:t>Fourth level</a:t>
            </a:r>
          </a:p>
        </p:txBody>
      </p:sp>
      <p:sp>
        <p:nvSpPr>
          <p:cNvPr id="8" name="Rectangle 7"/>
          <p:cNvSpPr/>
          <p:nvPr/>
        </p:nvSpPr>
        <p:spPr bwMode="auto">
          <a:xfrm>
            <a:off x="3" y="6165304"/>
            <a:ext cx="5652117" cy="720080"/>
          </a:xfrm>
          <a:prstGeom prst="rect">
            <a:avLst/>
          </a:prstGeom>
          <a:solidFill>
            <a:srgbClr val="1E7FB8"/>
          </a:solidFill>
          <a:ln w="9525" cap="flat" cmpd="sng" algn="ctr">
            <a:noFill/>
            <a:prstDash val="solid"/>
            <a:round/>
            <a:headEnd type="none" w="med" len="med"/>
            <a:tailEnd type="none" w="med" len="med"/>
          </a:ln>
          <a:effectLst/>
          <a:ex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10" name="Footer Placeholder 2"/>
          <p:cNvSpPr>
            <a:spLocks noGrp="1"/>
          </p:cNvSpPr>
          <p:nvPr>
            <p:ph type="ftr" sz="quarter" idx="3"/>
          </p:nvPr>
        </p:nvSpPr>
        <p:spPr>
          <a:xfrm>
            <a:off x="755576" y="6381328"/>
            <a:ext cx="2448272" cy="432048"/>
          </a:xfrm>
          <a:prstGeom prst="rect">
            <a:avLst/>
          </a:prstGeom>
        </p:spPr>
        <p:txBody>
          <a:bodyPr vert="horz" lIns="91440" tIns="45720" rIns="91440" bIns="45720" rtlCol="0" anchor="ctr"/>
          <a:lstStyle>
            <a:lvl1pPr algn="l">
              <a:defRPr sz="1000" b="0" i="0">
                <a:solidFill>
                  <a:schemeClr val="bg1"/>
                </a:solidFill>
                <a:latin typeface="Arial Narrow" panose="020B0606020202030204" pitchFamily="34" charset="0"/>
                <a:cs typeface="Arial Bold"/>
              </a:defRPr>
            </a:lvl1pPr>
          </a:lstStyle>
          <a:p>
            <a:pPr>
              <a:defRPr/>
            </a:pPr>
            <a:r>
              <a:rPr lang="en-US"/>
              <a:t>Rapid Response Teams Training</a:t>
            </a:r>
          </a:p>
        </p:txBody>
      </p:sp>
      <p:sp>
        <p:nvSpPr>
          <p:cNvPr id="11" name="Slide Number Placeholder 3"/>
          <p:cNvSpPr>
            <a:spLocks noGrp="1"/>
          </p:cNvSpPr>
          <p:nvPr>
            <p:ph type="sldNum" sz="quarter" idx="4"/>
          </p:nvPr>
        </p:nvSpPr>
        <p:spPr>
          <a:xfrm>
            <a:off x="179512" y="6414789"/>
            <a:ext cx="410308" cy="365125"/>
          </a:xfrm>
          <a:prstGeom prst="rect">
            <a:avLst/>
          </a:prstGeom>
        </p:spPr>
        <p:txBody>
          <a:bodyPr vert="horz" lIns="91440" tIns="45720" rIns="91440" bIns="45720" rtlCol="0" anchor="ctr"/>
          <a:lstStyle>
            <a:lvl1pPr algn="r">
              <a:defRPr sz="1200">
                <a:solidFill>
                  <a:schemeClr val="bg1"/>
                </a:solidFill>
                <a:latin typeface="Arial Narrow" panose="020B0606020202030204" pitchFamily="34" charset="0"/>
              </a:defRPr>
            </a:lvl1pPr>
          </a:lstStyle>
          <a:p>
            <a:pPr>
              <a:defRPr/>
            </a:pPr>
            <a:fld id="{F023CA5C-6A36-4E00-B69B-20CF574ABB6C}" type="slidenum">
              <a:rPr lang="en-US" smtClean="0"/>
              <a:pPr>
                <a:defRPr/>
              </a:pPr>
              <a:t>‹#›</a:t>
            </a:fld>
            <a:endParaRPr lang="en-US"/>
          </a:p>
        </p:txBody>
      </p:sp>
      <p:pic>
        <p:nvPicPr>
          <p:cNvPr id="14"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355976" y="6309320"/>
            <a:ext cx="1113120" cy="448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rotWithShape="1">
          <a:blip r:embed="rId15" cstate="print">
            <a:extLst>
              <a:ext uri="{28A0092B-C50C-407E-A947-70E740481C1C}">
                <a14:useLocalDpi xmlns:a14="http://schemas.microsoft.com/office/drawing/2010/main" val="0"/>
              </a:ext>
            </a:extLst>
          </a:blip>
          <a:srcRect l="3229" t="46509" r="50834" b="26746"/>
          <a:stretch/>
        </p:blipFill>
        <p:spPr>
          <a:xfrm>
            <a:off x="5652121" y="5949280"/>
            <a:ext cx="3491879" cy="920647"/>
          </a:xfrm>
          <a:prstGeom prst="rect">
            <a:avLst/>
          </a:prstGeom>
        </p:spPr>
      </p:pic>
    </p:spTree>
    <p:extLst>
      <p:ext uri="{BB962C8B-B14F-4D97-AF65-F5344CB8AC3E}">
        <p14:creationId xmlns:p14="http://schemas.microsoft.com/office/powerpoint/2010/main" val="247598976"/>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2" r:id="rId11"/>
    <p:sldLayoutId id="2147483773" r:id="rId12"/>
  </p:sldLayoutIdLst>
  <p:txStyles>
    <p:titleStyle>
      <a:lvl1pPr algn="l" defTabSz="880152" rtl="0" eaLnBrk="1" fontAlgn="base" hangingPunct="1">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eaLnBrk="1" fontAlgn="base" hangingPunct="1">
        <a:spcBef>
          <a:spcPct val="0"/>
        </a:spcBef>
        <a:spcAft>
          <a:spcPct val="0"/>
        </a:spcAft>
        <a:defRPr sz="3500" b="1">
          <a:solidFill>
            <a:srgbClr val="000066"/>
          </a:solidFill>
          <a:latin typeface="Arial" charset="0"/>
          <a:cs typeface="Arial" charset="0"/>
        </a:defRPr>
      </a:lvl6pPr>
      <a:lvl7pPr marL="776130" algn="ctr" defTabSz="885297" rtl="0" eaLnBrk="1" fontAlgn="base" hangingPunct="1">
        <a:spcBef>
          <a:spcPct val="0"/>
        </a:spcBef>
        <a:spcAft>
          <a:spcPct val="0"/>
        </a:spcAft>
        <a:defRPr sz="3500" b="1">
          <a:solidFill>
            <a:srgbClr val="000066"/>
          </a:solidFill>
          <a:latin typeface="Arial" charset="0"/>
          <a:cs typeface="Arial" charset="0"/>
        </a:defRPr>
      </a:lvl7pPr>
      <a:lvl8pPr marL="1164209" algn="ctr" defTabSz="885297" rtl="0" eaLnBrk="1" fontAlgn="base" hangingPunct="1">
        <a:spcBef>
          <a:spcPct val="0"/>
        </a:spcBef>
        <a:spcAft>
          <a:spcPct val="0"/>
        </a:spcAft>
        <a:defRPr sz="3500" b="1">
          <a:solidFill>
            <a:srgbClr val="000066"/>
          </a:solidFill>
          <a:latin typeface="Arial" charset="0"/>
          <a:cs typeface="Arial" charset="0"/>
        </a:defRPr>
      </a:lvl8pPr>
      <a:lvl9pPr marL="1552277" algn="ctr" defTabSz="885297" rtl="0" eaLnBrk="1" fontAlgn="base" hangingPunct="1">
        <a:spcBef>
          <a:spcPct val="0"/>
        </a:spcBef>
        <a:spcAft>
          <a:spcPct val="0"/>
        </a:spcAft>
        <a:defRPr sz="3500" b="1">
          <a:solidFill>
            <a:srgbClr val="000066"/>
          </a:solidFill>
          <a:latin typeface="Arial" charset="0"/>
          <a:cs typeface="Arial" charset="0"/>
        </a:defRPr>
      </a:lvl9pPr>
    </p:titleStyle>
    <p:bodyStyle>
      <a:lvl1pPr marL="324497" indent="-324497" algn="l" defTabSz="880152" rtl="0" eaLnBrk="1" fontAlgn="base" hangingPunct="1">
        <a:spcBef>
          <a:spcPct val="80000"/>
        </a:spcBef>
        <a:spcAft>
          <a:spcPct val="0"/>
        </a:spcAft>
        <a:buClr>
          <a:srgbClr val="1E7FB8"/>
        </a:buClr>
        <a:buFont typeface="Wingdings" pitchFamily="2" charset="2"/>
        <a:buChar char="§"/>
        <a:defRPr sz="2100">
          <a:solidFill>
            <a:srgbClr val="0070C0"/>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1" fontAlgn="base" hangingPunct="1">
        <a:spcBef>
          <a:spcPct val="20000"/>
        </a:spcBef>
        <a:spcAft>
          <a:spcPct val="0"/>
        </a:spcAft>
        <a:buClr>
          <a:srgbClr val="1E7FB8"/>
        </a:buClr>
        <a:buFont typeface="Arial" pitchFamily="34" charset="0"/>
        <a:buChar char="–"/>
        <a:defRPr sz="1800">
          <a:solidFill>
            <a:srgbClr val="0070C0"/>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1" fontAlgn="base" hangingPunct="1">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1" fontAlgn="base" hangingPunct="1">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1" fontAlgn="base" hangingPunct="1">
        <a:spcBef>
          <a:spcPct val="20000"/>
        </a:spcBef>
        <a:spcAft>
          <a:spcPct val="0"/>
        </a:spcAft>
        <a:buChar char="»"/>
        <a:defRPr sz="2000">
          <a:solidFill>
            <a:srgbClr val="000066"/>
          </a:solidFill>
          <a:latin typeface="+mn-lt"/>
          <a:cs typeface="+mn-cs"/>
        </a:defRPr>
      </a:lvl5pPr>
      <a:lvl6pPr marL="2313599" indent="-140140" algn="r" defTabSz="885297" rtl="1" eaLnBrk="1" fontAlgn="base" hangingPunct="1">
        <a:spcBef>
          <a:spcPct val="20000"/>
        </a:spcBef>
        <a:spcAft>
          <a:spcPct val="0"/>
        </a:spcAft>
        <a:buChar char="»"/>
        <a:defRPr sz="2000">
          <a:solidFill>
            <a:srgbClr val="000066"/>
          </a:solidFill>
          <a:latin typeface="+mn-lt"/>
          <a:cs typeface="+mn-cs"/>
        </a:defRPr>
      </a:lvl6pPr>
      <a:lvl7pPr marL="2701667" indent="-140140" algn="r" defTabSz="885297" rtl="1" eaLnBrk="1" fontAlgn="base" hangingPunct="1">
        <a:spcBef>
          <a:spcPct val="20000"/>
        </a:spcBef>
        <a:spcAft>
          <a:spcPct val="0"/>
        </a:spcAft>
        <a:buChar char="»"/>
        <a:defRPr sz="2000">
          <a:solidFill>
            <a:srgbClr val="000066"/>
          </a:solidFill>
          <a:latin typeface="+mn-lt"/>
          <a:cs typeface="+mn-cs"/>
        </a:defRPr>
      </a:lvl7pPr>
      <a:lvl8pPr marL="3089733" indent="-140140" algn="r" defTabSz="885297" rtl="1" eaLnBrk="1" fontAlgn="base" hangingPunct="1">
        <a:spcBef>
          <a:spcPct val="20000"/>
        </a:spcBef>
        <a:spcAft>
          <a:spcPct val="0"/>
        </a:spcAft>
        <a:buChar char="»"/>
        <a:defRPr sz="2000">
          <a:solidFill>
            <a:srgbClr val="000066"/>
          </a:solidFill>
          <a:latin typeface="+mn-lt"/>
          <a:cs typeface="+mn-cs"/>
        </a:defRPr>
      </a:lvl8pPr>
      <a:lvl9pPr marL="3477811" indent="-140140" algn="r" defTabSz="885297"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776130" rtl="0" eaLnBrk="1" latinLnBrk="0" hangingPunct="1">
        <a:defRPr sz="1600" kern="1200">
          <a:solidFill>
            <a:schemeClr val="tx1"/>
          </a:solidFill>
          <a:latin typeface="+mn-lt"/>
          <a:ea typeface="+mn-ea"/>
          <a:cs typeface="+mn-cs"/>
        </a:defRPr>
      </a:lvl1pPr>
      <a:lvl2pPr marL="388039" algn="l" defTabSz="776130" rtl="0" eaLnBrk="1" latinLnBrk="0" hangingPunct="1">
        <a:defRPr sz="1600" kern="1200">
          <a:solidFill>
            <a:schemeClr val="tx1"/>
          </a:solidFill>
          <a:latin typeface="+mn-lt"/>
          <a:ea typeface="+mn-ea"/>
          <a:cs typeface="+mn-cs"/>
        </a:defRPr>
      </a:lvl2pPr>
      <a:lvl3pPr marL="776130" algn="l" defTabSz="776130" rtl="0" eaLnBrk="1" latinLnBrk="0" hangingPunct="1">
        <a:defRPr sz="1600" kern="1200">
          <a:solidFill>
            <a:schemeClr val="tx1"/>
          </a:solidFill>
          <a:latin typeface="+mn-lt"/>
          <a:ea typeface="+mn-ea"/>
          <a:cs typeface="+mn-cs"/>
        </a:defRPr>
      </a:lvl3pPr>
      <a:lvl4pPr marL="1164209" algn="l" defTabSz="776130" rtl="0" eaLnBrk="1" latinLnBrk="0" hangingPunct="1">
        <a:defRPr sz="1600" kern="1200">
          <a:solidFill>
            <a:schemeClr val="tx1"/>
          </a:solidFill>
          <a:latin typeface="+mn-lt"/>
          <a:ea typeface="+mn-ea"/>
          <a:cs typeface="+mn-cs"/>
        </a:defRPr>
      </a:lvl4pPr>
      <a:lvl5pPr marL="1552277" algn="l" defTabSz="776130" rtl="0" eaLnBrk="1" latinLnBrk="0" hangingPunct="1">
        <a:defRPr sz="1600" kern="1200">
          <a:solidFill>
            <a:schemeClr val="tx1"/>
          </a:solidFill>
          <a:latin typeface="+mn-lt"/>
          <a:ea typeface="+mn-ea"/>
          <a:cs typeface="+mn-cs"/>
        </a:defRPr>
      </a:lvl5pPr>
      <a:lvl6pPr marL="1940354" algn="l" defTabSz="776130" rtl="0" eaLnBrk="1" latinLnBrk="0" hangingPunct="1">
        <a:defRPr sz="1600" kern="1200">
          <a:solidFill>
            <a:schemeClr val="tx1"/>
          </a:solidFill>
          <a:latin typeface="+mn-lt"/>
          <a:ea typeface="+mn-ea"/>
          <a:cs typeface="+mn-cs"/>
        </a:defRPr>
      </a:lvl6pPr>
      <a:lvl7pPr marL="2328422" algn="l" defTabSz="776130" rtl="0" eaLnBrk="1" latinLnBrk="0" hangingPunct="1">
        <a:defRPr sz="1600" kern="1200">
          <a:solidFill>
            <a:schemeClr val="tx1"/>
          </a:solidFill>
          <a:latin typeface="+mn-lt"/>
          <a:ea typeface="+mn-ea"/>
          <a:cs typeface="+mn-cs"/>
        </a:defRPr>
      </a:lvl7pPr>
      <a:lvl8pPr marL="2716488" algn="l" defTabSz="776130" rtl="0" eaLnBrk="1" latinLnBrk="0" hangingPunct="1">
        <a:defRPr sz="1600" kern="1200">
          <a:solidFill>
            <a:schemeClr val="tx1"/>
          </a:solidFill>
          <a:latin typeface="+mn-lt"/>
          <a:ea typeface="+mn-ea"/>
          <a:cs typeface="+mn-cs"/>
        </a:defRPr>
      </a:lvl8pPr>
      <a:lvl9pPr marL="3104562" algn="l" defTabSz="776130" rtl="0" eaLnBrk="1" latinLnBrk="0" hangingPunct="1">
        <a:defRPr sz="16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47969" y="0"/>
            <a:ext cx="8258922" cy="123827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fr-FR" dirty="0"/>
              <a:t>Click to edit Master title style</a:t>
            </a:r>
          </a:p>
        </p:txBody>
      </p:sp>
      <p:sp>
        <p:nvSpPr>
          <p:cNvPr id="1027" name="Rectangle 4"/>
          <p:cNvSpPr>
            <a:spLocks noGrp="1" noChangeArrowheads="1"/>
          </p:cNvSpPr>
          <p:nvPr>
            <p:ph type="body" idx="1"/>
          </p:nvPr>
        </p:nvSpPr>
        <p:spPr bwMode="auto">
          <a:xfrm>
            <a:off x="442539" y="1380815"/>
            <a:ext cx="8291501" cy="42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dirty="0"/>
              <a:t>Click to edit Master text styles</a:t>
            </a:r>
          </a:p>
          <a:p>
            <a:pPr lvl="1"/>
            <a:r>
              <a:rPr lang="en-US" altLang="fr-FR" dirty="0"/>
              <a:t>Second level</a:t>
            </a:r>
          </a:p>
          <a:p>
            <a:pPr lvl="2"/>
            <a:r>
              <a:rPr lang="en-US" altLang="fr-FR" dirty="0"/>
              <a:t>Third level</a:t>
            </a:r>
          </a:p>
          <a:p>
            <a:pPr lvl="3"/>
            <a:r>
              <a:rPr lang="en-US" altLang="fr-FR" dirty="0"/>
              <a:t>Fourth level</a:t>
            </a:r>
          </a:p>
        </p:txBody>
      </p:sp>
      <p:sp>
        <p:nvSpPr>
          <p:cNvPr id="8" name="Rectangle 7"/>
          <p:cNvSpPr/>
          <p:nvPr/>
        </p:nvSpPr>
        <p:spPr bwMode="auto">
          <a:xfrm>
            <a:off x="3" y="6165304"/>
            <a:ext cx="5652117" cy="720080"/>
          </a:xfrm>
          <a:prstGeom prst="rect">
            <a:avLst/>
          </a:prstGeom>
          <a:solidFill>
            <a:srgbClr val="1E7FB8"/>
          </a:solidFill>
          <a:ln w="9525" cap="flat" cmpd="sng" algn="ctr">
            <a:noFill/>
            <a:prstDash val="solid"/>
            <a:round/>
            <a:headEnd type="none" w="med" len="med"/>
            <a:tailEnd type="none" w="med" len="med"/>
          </a:ln>
          <a:effectLst/>
          <a:extLst/>
        </p:spPr>
        <p:txBody>
          <a:bodyPr vert="horz" wrap="square" lIns="77868" tIns="38934" rIns="77868" bIns="38934" numCol="1" spcCol="0" rtlCol="0" anchor="t" anchorCtr="0" compatLnSpc="1">
            <a:prstTxWarp prst="textNoShape">
              <a:avLst/>
            </a:prstTxWarp>
          </a:bodyPr>
          <a:lstStyle/>
          <a:p>
            <a:pPr defTabSz="888264" rtl="1" fontAlgn="base">
              <a:spcBef>
                <a:spcPct val="0"/>
              </a:spcBef>
              <a:spcAft>
                <a:spcPct val="0"/>
              </a:spcAft>
              <a:defRPr/>
            </a:pPr>
            <a:endParaRPr lang="en-GB" sz="3400" b="1">
              <a:solidFill>
                <a:srgbClr val="000066"/>
              </a:solidFill>
            </a:endParaRPr>
          </a:p>
        </p:txBody>
      </p:sp>
      <p:sp>
        <p:nvSpPr>
          <p:cNvPr id="10" name="Footer Placeholder 2"/>
          <p:cNvSpPr>
            <a:spLocks noGrp="1"/>
          </p:cNvSpPr>
          <p:nvPr>
            <p:ph type="ftr" sz="quarter" idx="3"/>
          </p:nvPr>
        </p:nvSpPr>
        <p:spPr>
          <a:xfrm>
            <a:off x="755576" y="6381328"/>
            <a:ext cx="2448272" cy="432048"/>
          </a:xfrm>
          <a:prstGeom prst="rect">
            <a:avLst/>
          </a:prstGeom>
        </p:spPr>
        <p:txBody>
          <a:bodyPr vert="horz" lIns="91440" tIns="45720" rIns="91440" bIns="45720" rtlCol="0" anchor="ctr"/>
          <a:lstStyle>
            <a:lvl1pPr algn="l">
              <a:defRPr sz="1000" b="0" i="0">
                <a:solidFill>
                  <a:schemeClr val="bg1"/>
                </a:solidFill>
                <a:latin typeface="Arial Narrow" panose="020B0606020202030204" pitchFamily="34" charset="0"/>
                <a:cs typeface="Arial Bold"/>
              </a:defRPr>
            </a:lvl1pPr>
          </a:lstStyle>
          <a:p>
            <a:pPr defTabSz="912788">
              <a:defRPr/>
            </a:pPr>
            <a:r>
              <a:rPr lang="en-US" dirty="0">
                <a:solidFill>
                  <a:prstClr val="white"/>
                </a:solidFill>
              </a:rPr>
              <a:t>Title of the Presentation</a:t>
            </a:r>
          </a:p>
        </p:txBody>
      </p:sp>
      <p:sp>
        <p:nvSpPr>
          <p:cNvPr id="11" name="Slide Number Placeholder 3"/>
          <p:cNvSpPr>
            <a:spLocks noGrp="1"/>
          </p:cNvSpPr>
          <p:nvPr>
            <p:ph type="sldNum" sz="quarter" idx="4"/>
          </p:nvPr>
        </p:nvSpPr>
        <p:spPr>
          <a:xfrm>
            <a:off x="179512" y="6414789"/>
            <a:ext cx="410308" cy="365125"/>
          </a:xfrm>
          <a:prstGeom prst="rect">
            <a:avLst/>
          </a:prstGeom>
        </p:spPr>
        <p:txBody>
          <a:bodyPr vert="horz" lIns="91440" tIns="45720" rIns="91440" bIns="45720" rtlCol="0" anchor="ctr"/>
          <a:lstStyle>
            <a:lvl1pPr algn="r">
              <a:defRPr sz="1200">
                <a:solidFill>
                  <a:schemeClr val="bg1"/>
                </a:solidFill>
                <a:latin typeface="Arial Narrow" panose="020B0606020202030204" pitchFamily="34" charset="0"/>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pic>
        <p:nvPicPr>
          <p:cNvPr id="14" name="Picture 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55976" y="6309320"/>
            <a:ext cx="1113120" cy="448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rotWithShape="1">
          <a:blip r:embed="rId12" cstate="print">
            <a:extLst>
              <a:ext uri="{28A0092B-C50C-407E-A947-70E740481C1C}">
                <a14:useLocalDpi xmlns:a14="http://schemas.microsoft.com/office/drawing/2010/main" val="0"/>
              </a:ext>
            </a:extLst>
          </a:blip>
          <a:srcRect l="3229" t="46509" r="50834" b="26746"/>
          <a:stretch/>
        </p:blipFill>
        <p:spPr>
          <a:xfrm>
            <a:off x="5652121" y="5949280"/>
            <a:ext cx="3491879" cy="920647"/>
          </a:xfrm>
          <a:prstGeom prst="rect">
            <a:avLst/>
          </a:prstGeom>
        </p:spPr>
      </p:pic>
    </p:spTree>
    <p:extLst>
      <p:ext uri="{BB962C8B-B14F-4D97-AF65-F5344CB8AC3E}">
        <p14:creationId xmlns:p14="http://schemas.microsoft.com/office/powerpoint/2010/main" val="3100026001"/>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Lst>
  <p:hf hdr="0"/>
  <p:txStyles>
    <p:title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p:titleStyle>
    <p:bodyStyle>
      <a:lvl1pPr marL="324497" indent="-324497" algn="l" defTabSz="880152" rtl="0" eaLnBrk="0" fontAlgn="base" hangingPunct="0">
        <a:spcBef>
          <a:spcPct val="80000"/>
        </a:spcBef>
        <a:spcAft>
          <a:spcPct val="0"/>
        </a:spcAft>
        <a:buClr>
          <a:srgbClr val="1E7FB8"/>
        </a:buClr>
        <a:buFont typeface="Wingdings" pitchFamily="2" charset="2"/>
        <a:buChar char="§"/>
        <a:defRPr sz="2100">
          <a:solidFill>
            <a:srgbClr val="0070C0"/>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0" fontAlgn="base" hangingPunct="0">
        <a:spcBef>
          <a:spcPct val="20000"/>
        </a:spcBef>
        <a:spcAft>
          <a:spcPct val="0"/>
        </a:spcAft>
        <a:buClr>
          <a:srgbClr val="1E7FB8"/>
        </a:buClr>
        <a:buFont typeface="Arial" pitchFamily="34" charset="0"/>
        <a:buChar char="–"/>
        <a:defRPr sz="1800">
          <a:solidFill>
            <a:srgbClr val="0070C0"/>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0" fontAlgn="base" hangingPunct="0">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0" fontAlgn="base" hangingPunct="0">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0" fontAlgn="base" hangingPunct="0">
        <a:spcBef>
          <a:spcPct val="20000"/>
        </a:spcBef>
        <a:spcAft>
          <a:spcPct val="0"/>
        </a:spcAft>
        <a:buChar char="»"/>
        <a:defRPr sz="2000">
          <a:solidFill>
            <a:srgbClr val="000066"/>
          </a:solidFill>
          <a:latin typeface="+mn-lt"/>
          <a:cs typeface="+mn-cs"/>
        </a:defRPr>
      </a:lvl5pPr>
      <a:lvl6pPr marL="2313599" indent="-140140" algn="r" defTabSz="885297" rtl="1" fontAlgn="base">
        <a:spcBef>
          <a:spcPct val="20000"/>
        </a:spcBef>
        <a:spcAft>
          <a:spcPct val="0"/>
        </a:spcAft>
        <a:buChar char="»"/>
        <a:defRPr sz="2000">
          <a:solidFill>
            <a:srgbClr val="000066"/>
          </a:solidFill>
          <a:latin typeface="+mn-lt"/>
          <a:cs typeface="+mn-cs"/>
        </a:defRPr>
      </a:lvl6pPr>
      <a:lvl7pPr marL="2701667" indent="-140140" algn="r" defTabSz="885297" rtl="1" fontAlgn="base">
        <a:spcBef>
          <a:spcPct val="20000"/>
        </a:spcBef>
        <a:spcAft>
          <a:spcPct val="0"/>
        </a:spcAft>
        <a:buChar char="»"/>
        <a:defRPr sz="2000">
          <a:solidFill>
            <a:srgbClr val="000066"/>
          </a:solidFill>
          <a:latin typeface="+mn-lt"/>
          <a:cs typeface="+mn-cs"/>
        </a:defRPr>
      </a:lvl7pPr>
      <a:lvl8pPr marL="3089733" indent="-140140" algn="r" defTabSz="885297" rtl="1" fontAlgn="base">
        <a:spcBef>
          <a:spcPct val="20000"/>
        </a:spcBef>
        <a:spcAft>
          <a:spcPct val="0"/>
        </a:spcAft>
        <a:buChar char="»"/>
        <a:defRPr sz="2000">
          <a:solidFill>
            <a:srgbClr val="000066"/>
          </a:solidFill>
          <a:latin typeface="+mn-lt"/>
          <a:cs typeface="+mn-cs"/>
        </a:defRPr>
      </a:lvl8pPr>
      <a:lvl9pPr marL="3477811" indent="-140140" algn="r" defTabSz="885297"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776130" rtl="0" eaLnBrk="1" latinLnBrk="0" hangingPunct="1">
        <a:defRPr sz="1600" kern="1200">
          <a:solidFill>
            <a:schemeClr val="tx1"/>
          </a:solidFill>
          <a:latin typeface="+mn-lt"/>
          <a:ea typeface="+mn-ea"/>
          <a:cs typeface="+mn-cs"/>
        </a:defRPr>
      </a:lvl1pPr>
      <a:lvl2pPr marL="388039" algn="l" defTabSz="776130" rtl="0" eaLnBrk="1" latinLnBrk="0" hangingPunct="1">
        <a:defRPr sz="1600" kern="1200">
          <a:solidFill>
            <a:schemeClr val="tx1"/>
          </a:solidFill>
          <a:latin typeface="+mn-lt"/>
          <a:ea typeface="+mn-ea"/>
          <a:cs typeface="+mn-cs"/>
        </a:defRPr>
      </a:lvl2pPr>
      <a:lvl3pPr marL="776130" algn="l" defTabSz="776130" rtl="0" eaLnBrk="1" latinLnBrk="0" hangingPunct="1">
        <a:defRPr sz="1600" kern="1200">
          <a:solidFill>
            <a:schemeClr val="tx1"/>
          </a:solidFill>
          <a:latin typeface="+mn-lt"/>
          <a:ea typeface="+mn-ea"/>
          <a:cs typeface="+mn-cs"/>
        </a:defRPr>
      </a:lvl3pPr>
      <a:lvl4pPr marL="1164209" algn="l" defTabSz="776130" rtl="0" eaLnBrk="1" latinLnBrk="0" hangingPunct="1">
        <a:defRPr sz="1600" kern="1200">
          <a:solidFill>
            <a:schemeClr val="tx1"/>
          </a:solidFill>
          <a:latin typeface="+mn-lt"/>
          <a:ea typeface="+mn-ea"/>
          <a:cs typeface="+mn-cs"/>
        </a:defRPr>
      </a:lvl4pPr>
      <a:lvl5pPr marL="1552277" algn="l" defTabSz="776130" rtl="0" eaLnBrk="1" latinLnBrk="0" hangingPunct="1">
        <a:defRPr sz="1600" kern="1200">
          <a:solidFill>
            <a:schemeClr val="tx1"/>
          </a:solidFill>
          <a:latin typeface="+mn-lt"/>
          <a:ea typeface="+mn-ea"/>
          <a:cs typeface="+mn-cs"/>
        </a:defRPr>
      </a:lvl5pPr>
      <a:lvl6pPr marL="1940354" algn="l" defTabSz="776130" rtl="0" eaLnBrk="1" latinLnBrk="0" hangingPunct="1">
        <a:defRPr sz="1600" kern="1200">
          <a:solidFill>
            <a:schemeClr val="tx1"/>
          </a:solidFill>
          <a:latin typeface="+mn-lt"/>
          <a:ea typeface="+mn-ea"/>
          <a:cs typeface="+mn-cs"/>
        </a:defRPr>
      </a:lvl6pPr>
      <a:lvl7pPr marL="2328422" algn="l" defTabSz="776130" rtl="0" eaLnBrk="1" latinLnBrk="0" hangingPunct="1">
        <a:defRPr sz="1600" kern="1200">
          <a:solidFill>
            <a:schemeClr val="tx1"/>
          </a:solidFill>
          <a:latin typeface="+mn-lt"/>
          <a:ea typeface="+mn-ea"/>
          <a:cs typeface="+mn-cs"/>
        </a:defRPr>
      </a:lvl7pPr>
      <a:lvl8pPr marL="2716488" algn="l" defTabSz="776130" rtl="0" eaLnBrk="1" latinLnBrk="0" hangingPunct="1">
        <a:defRPr sz="1600" kern="1200">
          <a:solidFill>
            <a:schemeClr val="tx1"/>
          </a:solidFill>
          <a:latin typeface="+mn-lt"/>
          <a:ea typeface="+mn-ea"/>
          <a:cs typeface="+mn-cs"/>
        </a:defRPr>
      </a:lvl8pPr>
      <a:lvl9pPr marL="3104562" algn="l" defTabSz="776130" rtl="0" eaLnBrk="1" latinLnBrk="0" hangingPunct="1">
        <a:defRPr sz="16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47969" y="0"/>
            <a:ext cx="8258922" cy="123827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fr-FR"/>
              <a:t>Click to edit Master title style</a:t>
            </a:r>
            <a:endParaRPr lang="en-US" altLang="fr-FR" dirty="0"/>
          </a:p>
        </p:txBody>
      </p:sp>
      <p:sp>
        <p:nvSpPr>
          <p:cNvPr id="1027" name="Rectangle 4"/>
          <p:cNvSpPr>
            <a:spLocks noGrp="1" noChangeArrowheads="1"/>
          </p:cNvSpPr>
          <p:nvPr>
            <p:ph type="body" idx="1"/>
          </p:nvPr>
        </p:nvSpPr>
        <p:spPr bwMode="auto">
          <a:xfrm>
            <a:off x="442539" y="1380815"/>
            <a:ext cx="8291501" cy="42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dirty="0"/>
              <a:t>Click to edit Master text styles</a:t>
            </a:r>
          </a:p>
          <a:p>
            <a:pPr lvl="1"/>
            <a:r>
              <a:rPr lang="en-US" altLang="fr-FR" dirty="0"/>
              <a:t>Second level</a:t>
            </a:r>
          </a:p>
          <a:p>
            <a:pPr lvl="2"/>
            <a:r>
              <a:rPr lang="en-US" altLang="fr-FR" dirty="0"/>
              <a:t>Third level</a:t>
            </a:r>
          </a:p>
          <a:p>
            <a:pPr lvl="3"/>
            <a:r>
              <a:rPr lang="en-US" altLang="fr-FR" dirty="0"/>
              <a:t>Fourth level</a:t>
            </a:r>
          </a:p>
        </p:txBody>
      </p:sp>
      <p:sp>
        <p:nvSpPr>
          <p:cNvPr id="8" name="Rectangle 7"/>
          <p:cNvSpPr/>
          <p:nvPr/>
        </p:nvSpPr>
        <p:spPr bwMode="auto">
          <a:xfrm>
            <a:off x="3" y="6165304"/>
            <a:ext cx="5652117" cy="720080"/>
          </a:xfrm>
          <a:prstGeom prst="rect">
            <a:avLst/>
          </a:prstGeom>
          <a:solidFill>
            <a:srgbClr val="1E7FB8"/>
          </a:solidFill>
          <a:ln w="9525" cap="flat" cmpd="sng" algn="ctr">
            <a:noFill/>
            <a:prstDash val="solid"/>
            <a:round/>
            <a:headEnd type="none" w="med" len="med"/>
            <a:tailEnd type="none" w="med" len="med"/>
          </a:ln>
          <a:effectLst/>
          <a:ex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10" name="Footer Placeholder 2"/>
          <p:cNvSpPr>
            <a:spLocks noGrp="1"/>
          </p:cNvSpPr>
          <p:nvPr>
            <p:ph type="ftr" sz="quarter" idx="3"/>
          </p:nvPr>
        </p:nvSpPr>
        <p:spPr>
          <a:xfrm>
            <a:off x="755576" y="6381328"/>
            <a:ext cx="2448272" cy="432048"/>
          </a:xfrm>
          <a:prstGeom prst="rect">
            <a:avLst/>
          </a:prstGeom>
        </p:spPr>
        <p:txBody>
          <a:bodyPr vert="horz" lIns="91440" tIns="45720" rIns="91440" bIns="45720" rtlCol="0" anchor="ctr"/>
          <a:lstStyle>
            <a:lvl1pPr algn="l">
              <a:defRPr sz="1000" b="0" i="0">
                <a:solidFill>
                  <a:schemeClr val="bg1"/>
                </a:solidFill>
                <a:latin typeface="Arial Narrow" panose="020B0606020202030204" pitchFamily="34" charset="0"/>
                <a:cs typeface="Arial Bold"/>
              </a:defRPr>
            </a:lvl1pPr>
          </a:lstStyle>
          <a:p>
            <a:pPr>
              <a:defRPr/>
            </a:pPr>
            <a:r>
              <a:rPr lang="en-US"/>
              <a:t>Rapid Response Teams Training</a:t>
            </a:r>
          </a:p>
        </p:txBody>
      </p:sp>
      <p:sp>
        <p:nvSpPr>
          <p:cNvPr id="11" name="Slide Number Placeholder 3"/>
          <p:cNvSpPr>
            <a:spLocks noGrp="1"/>
          </p:cNvSpPr>
          <p:nvPr>
            <p:ph type="sldNum" sz="quarter" idx="4"/>
          </p:nvPr>
        </p:nvSpPr>
        <p:spPr>
          <a:xfrm>
            <a:off x="179512" y="6414789"/>
            <a:ext cx="410308" cy="365125"/>
          </a:xfrm>
          <a:prstGeom prst="rect">
            <a:avLst/>
          </a:prstGeom>
        </p:spPr>
        <p:txBody>
          <a:bodyPr vert="horz" lIns="91440" tIns="45720" rIns="91440" bIns="45720" rtlCol="0" anchor="ctr"/>
          <a:lstStyle>
            <a:lvl1pPr algn="r">
              <a:defRPr sz="1200">
                <a:solidFill>
                  <a:schemeClr val="bg1"/>
                </a:solidFill>
                <a:latin typeface="Arial Narrow" panose="020B0606020202030204" pitchFamily="34" charset="0"/>
              </a:defRPr>
            </a:lvl1pPr>
          </a:lstStyle>
          <a:p>
            <a:pPr>
              <a:defRPr/>
            </a:pPr>
            <a:fld id="{F023CA5C-6A36-4E00-B69B-20CF574ABB6C}" type="slidenum">
              <a:rPr lang="en-US" smtClean="0"/>
              <a:pPr>
                <a:defRPr/>
              </a:pPr>
              <a:t>‹#›</a:t>
            </a:fld>
            <a:endParaRPr lang="en-US"/>
          </a:p>
        </p:txBody>
      </p:sp>
      <p:pic>
        <p:nvPicPr>
          <p:cNvPr id="14" name="Picture 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55976" y="6309320"/>
            <a:ext cx="1113120" cy="448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rotWithShape="1">
          <a:blip r:embed="rId12" cstate="print">
            <a:extLst>
              <a:ext uri="{28A0092B-C50C-407E-A947-70E740481C1C}">
                <a14:useLocalDpi xmlns:a14="http://schemas.microsoft.com/office/drawing/2010/main" val="0"/>
              </a:ext>
            </a:extLst>
          </a:blip>
          <a:srcRect l="3229" t="46509" r="50834" b="26746"/>
          <a:stretch/>
        </p:blipFill>
        <p:spPr>
          <a:xfrm>
            <a:off x="5652121" y="5949280"/>
            <a:ext cx="3491879" cy="920647"/>
          </a:xfrm>
          <a:prstGeom prst="rect">
            <a:avLst/>
          </a:prstGeom>
        </p:spPr>
      </p:pic>
    </p:spTree>
    <p:extLst>
      <p:ext uri="{BB962C8B-B14F-4D97-AF65-F5344CB8AC3E}">
        <p14:creationId xmlns:p14="http://schemas.microsoft.com/office/powerpoint/2010/main" val="247598976"/>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Lst>
  <p:txStyles>
    <p:titleStyle>
      <a:lvl1pPr algn="l" defTabSz="880152" rtl="0" eaLnBrk="1" fontAlgn="base" hangingPunct="1">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1" fontAlgn="base" hangingPunct="1">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eaLnBrk="1" fontAlgn="base" hangingPunct="1">
        <a:spcBef>
          <a:spcPct val="0"/>
        </a:spcBef>
        <a:spcAft>
          <a:spcPct val="0"/>
        </a:spcAft>
        <a:defRPr sz="3500" b="1">
          <a:solidFill>
            <a:srgbClr val="000066"/>
          </a:solidFill>
          <a:latin typeface="Arial" charset="0"/>
          <a:cs typeface="Arial" charset="0"/>
        </a:defRPr>
      </a:lvl6pPr>
      <a:lvl7pPr marL="776130" algn="ctr" defTabSz="885297" rtl="0" eaLnBrk="1" fontAlgn="base" hangingPunct="1">
        <a:spcBef>
          <a:spcPct val="0"/>
        </a:spcBef>
        <a:spcAft>
          <a:spcPct val="0"/>
        </a:spcAft>
        <a:defRPr sz="3500" b="1">
          <a:solidFill>
            <a:srgbClr val="000066"/>
          </a:solidFill>
          <a:latin typeface="Arial" charset="0"/>
          <a:cs typeface="Arial" charset="0"/>
        </a:defRPr>
      </a:lvl7pPr>
      <a:lvl8pPr marL="1164209" algn="ctr" defTabSz="885297" rtl="0" eaLnBrk="1" fontAlgn="base" hangingPunct="1">
        <a:spcBef>
          <a:spcPct val="0"/>
        </a:spcBef>
        <a:spcAft>
          <a:spcPct val="0"/>
        </a:spcAft>
        <a:defRPr sz="3500" b="1">
          <a:solidFill>
            <a:srgbClr val="000066"/>
          </a:solidFill>
          <a:latin typeface="Arial" charset="0"/>
          <a:cs typeface="Arial" charset="0"/>
        </a:defRPr>
      </a:lvl8pPr>
      <a:lvl9pPr marL="1552277" algn="ctr" defTabSz="885297" rtl="0" eaLnBrk="1" fontAlgn="base" hangingPunct="1">
        <a:spcBef>
          <a:spcPct val="0"/>
        </a:spcBef>
        <a:spcAft>
          <a:spcPct val="0"/>
        </a:spcAft>
        <a:defRPr sz="3500" b="1">
          <a:solidFill>
            <a:srgbClr val="000066"/>
          </a:solidFill>
          <a:latin typeface="Arial" charset="0"/>
          <a:cs typeface="Arial" charset="0"/>
        </a:defRPr>
      </a:lvl9pPr>
    </p:titleStyle>
    <p:bodyStyle>
      <a:lvl1pPr marL="324497" indent="-324497" algn="l" defTabSz="880152" rtl="0" eaLnBrk="1" fontAlgn="base" hangingPunct="1">
        <a:spcBef>
          <a:spcPct val="80000"/>
        </a:spcBef>
        <a:spcAft>
          <a:spcPct val="0"/>
        </a:spcAft>
        <a:buClr>
          <a:srgbClr val="1E7FB8"/>
        </a:buClr>
        <a:buFont typeface="Wingdings" pitchFamily="2" charset="2"/>
        <a:buChar char="§"/>
        <a:defRPr sz="2100">
          <a:solidFill>
            <a:srgbClr val="0070C0"/>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1" fontAlgn="base" hangingPunct="1">
        <a:spcBef>
          <a:spcPct val="20000"/>
        </a:spcBef>
        <a:spcAft>
          <a:spcPct val="0"/>
        </a:spcAft>
        <a:buClr>
          <a:srgbClr val="1E7FB8"/>
        </a:buClr>
        <a:buFont typeface="Arial" pitchFamily="34" charset="0"/>
        <a:buChar char="–"/>
        <a:defRPr sz="1800">
          <a:solidFill>
            <a:srgbClr val="0070C0"/>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1" fontAlgn="base" hangingPunct="1">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1" fontAlgn="base" hangingPunct="1">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1" fontAlgn="base" hangingPunct="1">
        <a:spcBef>
          <a:spcPct val="20000"/>
        </a:spcBef>
        <a:spcAft>
          <a:spcPct val="0"/>
        </a:spcAft>
        <a:buChar char="»"/>
        <a:defRPr sz="2000">
          <a:solidFill>
            <a:srgbClr val="000066"/>
          </a:solidFill>
          <a:latin typeface="+mn-lt"/>
          <a:cs typeface="+mn-cs"/>
        </a:defRPr>
      </a:lvl5pPr>
      <a:lvl6pPr marL="2313599" indent="-140140" algn="r" defTabSz="885297" rtl="1" eaLnBrk="1" fontAlgn="base" hangingPunct="1">
        <a:spcBef>
          <a:spcPct val="20000"/>
        </a:spcBef>
        <a:spcAft>
          <a:spcPct val="0"/>
        </a:spcAft>
        <a:buChar char="»"/>
        <a:defRPr sz="2000">
          <a:solidFill>
            <a:srgbClr val="000066"/>
          </a:solidFill>
          <a:latin typeface="+mn-lt"/>
          <a:cs typeface="+mn-cs"/>
        </a:defRPr>
      </a:lvl6pPr>
      <a:lvl7pPr marL="2701667" indent="-140140" algn="r" defTabSz="885297" rtl="1" eaLnBrk="1" fontAlgn="base" hangingPunct="1">
        <a:spcBef>
          <a:spcPct val="20000"/>
        </a:spcBef>
        <a:spcAft>
          <a:spcPct val="0"/>
        </a:spcAft>
        <a:buChar char="»"/>
        <a:defRPr sz="2000">
          <a:solidFill>
            <a:srgbClr val="000066"/>
          </a:solidFill>
          <a:latin typeface="+mn-lt"/>
          <a:cs typeface="+mn-cs"/>
        </a:defRPr>
      </a:lvl7pPr>
      <a:lvl8pPr marL="3089733" indent="-140140" algn="r" defTabSz="885297" rtl="1" eaLnBrk="1" fontAlgn="base" hangingPunct="1">
        <a:spcBef>
          <a:spcPct val="20000"/>
        </a:spcBef>
        <a:spcAft>
          <a:spcPct val="0"/>
        </a:spcAft>
        <a:buChar char="»"/>
        <a:defRPr sz="2000">
          <a:solidFill>
            <a:srgbClr val="000066"/>
          </a:solidFill>
          <a:latin typeface="+mn-lt"/>
          <a:cs typeface="+mn-cs"/>
        </a:defRPr>
      </a:lvl8pPr>
      <a:lvl9pPr marL="3477811" indent="-140140" algn="r" defTabSz="885297"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776130" rtl="0" eaLnBrk="1" latinLnBrk="0" hangingPunct="1">
        <a:defRPr sz="1600" kern="1200">
          <a:solidFill>
            <a:schemeClr val="tx1"/>
          </a:solidFill>
          <a:latin typeface="+mn-lt"/>
          <a:ea typeface="+mn-ea"/>
          <a:cs typeface="+mn-cs"/>
        </a:defRPr>
      </a:lvl1pPr>
      <a:lvl2pPr marL="388039" algn="l" defTabSz="776130" rtl="0" eaLnBrk="1" latinLnBrk="0" hangingPunct="1">
        <a:defRPr sz="1600" kern="1200">
          <a:solidFill>
            <a:schemeClr val="tx1"/>
          </a:solidFill>
          <a:latin typeface="+mn-lt"/>
          <a:ea typeface="+mn-ea"/>
          <a:cs typeface="+mn-cs"/>
        </a:defRPr>
      </a:lvl2pPr>
      <a:lvl3pPr marL="776130" algn="l" defTabSz="776130" rtl="0" eaLnBrk="1" latinLnBrk="0" hangingPunct="1">
        <a:defRPr sz="1600" kern="1200">
          <a:solidFill>
            <a:schemeClr val="tx1"/>
          </a:solidFill>
          <a:latin typeface="+mn-lt"/>
          <a:ea typeface="+mn-ea"/>
          <a:cs typeface="+mn-cs"/>
        </a:defRPr>
      </a:lvl3pPr>
      <a:lvl4pPr marL="1164209" algn="l" defTabSz="776130" rtl="0" eaLnBrk="1" latinLnBrk="0" hangingPunct="1">
        <a:defRPr sz="1600" kern="1200">
          <a:solidFill>
            <a:schemeClr val="tx1"/>
          </a:solidFill>
          <a:latin typeface="+mn-lt"/>
          <a:ea typeface="+mn-ea"/>
          <a:cs typeface="+mn-cs"/>
        </a:defRPr>
      </a:lvl4pPr>
      <a:lvl5pPr marL="1552277" algn="l" defTabSz="776130" rtl="0" eaLnBrk="1" latinLnBrk="0" hangingPunct="1">
        <a:defRPr sz="1600" kern="1200">
          <a:solidFill>
            <a:schemeClr val="tx1"/>
          </a:solidFill>
          <a:latin typeface="+mn-lt"/>
          <a:ea typeface="+mn-ea"/>
          <a:cs typeface="+mn-cs"/>
        </a:defRPr>
      </a:lvl5pPr>
      <a:lvl6pPr marL="1940354" algn="l" defTabSz="776130" rtl="0" eaLnBrk="1" latinLnBrk="0" hangingPunct="1">
        <a:defRPr sz="1600" kern="1200">
          <a:solidFill>
            <a:schemeClr val="tx1"/>
          </a:solidFill>
          <a:latin typeface="+mn-lt"/>
          <a:ea typeface="+mn-ea"/>
          <a:cs typeface="+mn-cs"/>
        </a:defRPr>
      </a:lvl6pPr>
      <a:lvl7pPr marL="2328422" algn="l" defTabSz="776130" rtl="0" eaLnBrk="1" latinLnBrk="0" hangingPunct="1">
        <a:defRPr sz="1600" kern="1200">
          <a:solidFill>
            <a:schemeClr val="tx1"/>
          </a:solidFill>
          <a:latin typeface="+mn-lt"/>
          <a:ea typeface="+mn-ea"/>
          <a:cs typeface="+mn-cs"/>
        </a:defRPr>
      </a:lvl7pPr>
      <a:lvl8pPr marL="2716488" algn="l" defTabSz="776130" rtl="0" eaLnBrk="1" latinLnBrk="0" hangingPunct="1">
        <a:defRPr sz="1600" kern="1200">
          <a:solidFill>
            <a:schemeClr val="tx1"/>
          </a:solidFill>
          <a:latin typeface="+mn-lt"/>
          <a:ea typeface="+mn-ea"/>
          <a:cs typeface="+mn-cs"/>
        </a:defRPr>
      </a:lvl8pPr>
      <a:lvl9pPr marL="3104562" algn="l" defTabSz="776130"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22.emf"/><Relationship Id="rId4" Type="http://schemas.openxmlformats.org/officeDocument/2006/relationships/image" Target="../media/image21.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hyperlink" Target="https://www.google.com/messager"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hyperlink" Target="https://www.cdc.gov/urdo/downloads/specstoragehandling.pdf" TargetMode="External"/><Relationship Id="rId13" Type="http://schemas.openxmlformats.org/officeDocument/2006/relationships/hyperlink" Target="https://www.cdc.gov/laboratory/specimen-submission/list.html" TargetMode="External"/><Relationship Id="rId3" Type="http://schemas.openxmlformats.org/officeDocument/2006/relationships/hyperlink" Target="http://www.unece.org/trans/danger/publi/unrec/rev20/20files_e.html" TargetMode="External"/><Relationship Id="rId7" Type="http://schemas.openxmlformats.org/officeDocument/2006/relationships/hyperlink" Target="https://www.iata.org/whatwedo/cargo/dgr/Documents/packing-instruction-650-DGR56-en.pdf" TargetMode="External"/><Relationship Id="rId12" Type="http://schemas.openxmlformats.org/officeDocument/2006/relationships/hyperlink" Target="http://www.who.int/ihr/publications/WHO_CDS_CSR_EDC_2000_4/en/" TargetMode="External"/><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hyperlink" Target="http://www.who.int/csr/resources/publications/ebola/surveillance/en/index2.html" TargetMode="External"/><Relationship Id="rId11" Type="http://schemas.openxmlformats.org/officeDocument/2006/relationships/hyperlink" Target="https://stacks.cdc.gov/view/cdc/11560" TargetMode="External"/><Relationship Id="rId5" Type="http://schemas.openxmlformats.org/officeDocument/2006/relationships/hyperlink" Target="http://www.who.int/ihr/i_s_shipping_training/en/" TargetMode="External"/><Relationship Id="rId10" Type="http://schemas.openxmlformats.org/officeDocument/2006/relationships/hyperlink" Target="http://otif.org/en/?page_id=174" TargetMode="External"/><Relationship Id="rId4" Type="http://schemas.openxmlformats.org/officeDocument/2006/relationships/hyperlink" Target="http://www.who.int/ihr/publications/WHO-WHE-CPI-2017.8/en/" TargetMode="External"/><Relationship Id="rId9" Type="http://schemas.openxmlformats.org/officeDocument/2006/relationships/hyperlink" Target="http://www.unece.org/trans/danger/publi/adr/adr2017/17contentse0.html" TargetMode="External"/><Relationship Id="rId14" Type="http://schemas.openxmlformats.org/officeDocument/2006/relationships/hyperlink" Target="https://www.icao.int/safety/DangerousGoods/Pages/technical-instructions.aspx"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mailto:ihrhrt@who.int" TargetMode="External"/><Relationship Id="rId2" Type="http://schemas.openxmlformats.org/officeDocument/2006/relationships/hyperlink" Target="https://extranet.who.int/hslp"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5.emf"/><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3"/>
          <p:cNvSpPr>
            <a:spLocks noGrp="1"/>
          </p:cNvSpPr>
          <p:nvPr>
            <p:ph type="title"/>
          </p:nvPr>
        </p:nvSpPr>
        <p:spPr>
          <a:xfrm>
            <a:off x="55418" y="3822960"/>
            <a:ext cx="8653698" cy="1190216"/>
          </a:xfrm>
        </p:spPr>
        <p:txBody>
          <a:bodyPr/>
          <a:lstStyle/>
          <a:p>
            <a:pPr algn="l"/>
            <a:r>
              <a:rPr lang="fr-FR" sz="3600" b="1" dirty="0">
                <a:solidFill>
                  <a:srgbClr val="002060"/>
                </a:solidFill>
                <a:latin typeface="+mn-lt"/>
              </a:rPr>
              <a:t>B7.1 Prélèvements Biologiques </a:t>
            </a:r>
            <a:br>
              <a:rPr lang="fr-FR" sz="3600" b="1" dirty="0">
                <a:solidFill>
                  <a:srgbClr val="002060"/>
                </a:solidFill>
                <a:latin typeface="+mn-lt"/>
              </a:rPr>
            </a:br>
            <a:r>
              <a:rPr lang="fr-FR" sz="3600" b="1" dirty="0">
                <a:solidFill>
                  <a:srgbClr val="002060"/>
                </a:solidFill>
                <a:latin typeface="+mn-lt"/>
              </a:rPr>
              <a:t>et Gestion des prélèvements pour </a:t>
            </a:r>
            <a:br>
              <a:rPr lang="fr-FR" sz="3600" b="1" dirty="0">
                <a:solidFill>
                  <a:srgbClr val="002060"/>
                </a:solidFill>
                <a:latin typeface="+mn-lt"/>
              </a:rPr>
            </a:br>
            <a:r>
              <a:rPr lang="fr-FR" sz="3600" b="1" dirty="0">
                <a:solidFill>
                  <a:srgbClr val="002060"/>
                </a:solidFill>
                <a:latin typeface="+mn-lt"/>
              </a:rPr>
              <a:t>le Diagnostic de la Maladie à Virus Ebola</a:t>
            </a:r>
          </a:p>
        </p:txBody>
      </p:sp>
      <p:sp>
        <p:nvSpPr>
          <p:cNvPr id="4" name="TextBox 3"/>
          <p:cNvSpPr txBox="1"/>
          <p:nvPr/>
        </p:nvSpPr>
        <p:spPr>
          <a:xfrm>
            <a:off x="35496" y="5713511"/>
            <a:ext cx="3664743" cy="307777"/>
          </a:xfrm>
          <a:prstGeom prst="rect">
            <a:avLst/>
          </a:prstGeom>
          <a:noFill/>
        </p:spPr>
        <p:txBody>
          <a:bodyPr wrap="square" rtlCol="0">
            <a:spAutoFit/>
          </a:bodyPr>
          <a:lstStyle/>
          <a:p>
            <a:r>
              <a:rPr lang="fr-FR" sz="1400" dirty="0">
                <a:solidFill>
                  <a:srgbClr val="002060"/>
                </a:solidFill>
              </a:rPr>
              <a:t>Mise à jour: juin 2018</a:t>
            </a:r>
            <a:endParaRPr lang="en-US" sz="1400" dirty="0">
              <a:solidFill>
                <a:srgbClr val="002060"/>
              </a:solidFill>
            </a:endParaRPr>
          </a:p>
        </p:txBody>
      </p:sp>
      <p:sp>
        <p:nvSpPr>
          <p:cNvPr id="9" name="Titre 1">
            <a:extLst>
              <a:ext uri="{FF2B5EF4-FFF2-40B4-BE49-F238E27FC236}">
                <a16:creationId xmlns:a16="http://schemas.microsoft.com/office/drawing/2014/main" id="{7F741367-4FAF-4117-886B-D48D46E6873B}"/>
              </a:ext>
            </a:extLst>
          </p:cNvPr>
          <p:cNvSpPr txBox="1">
            <a:spLocks/>
          </p:cNvSpPr>
          <p:nvPr/>
        </p:nvSpPr>
        <p:spPr bwMode="auto">
          <a:xfrm>
            <a:off x="2957498" y="357166"/>
            <a:ext cx="6186502" cy="108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a:lstStyle>
          <a:p>
            <a:pPr algn="r" fontAlgn="auto">
              <a:spcAft>
                <a:spcPts val="0"/>
              </a:spcAft>
            </a:pPr>
            <a:r>
              <a:rPr lang="en-US" altLang="en-US" sz="3200" b="1">
                <a:solidFill>
                  <a:srgbClr val="0070C0"/>
                </a:solidFill>
                <a:latin typeface="Arial" charset="0"/>
                <a:cs typeface="Arial" charset="0"/>
              </a:rPr>
              <a:t>Formation</a:t>
            </a:r>
            <a:r>
              <a:rPr lang="en-US" altLang="en-US" sz="3200" b="1">
                <a:solidFill>
                  <a:srgbClr val="002060"/>
                </a:solidFill>
                <a:latin typeface="Arial" charset="0"/>
                <a:cs typeface="Arial" charset="0"/>
              </a:rPr>
              <a:t> </a:t>
            </a:r>
            <a:r>
              <a:rPr lang="en-US" altLang="en-US" sz="3200" b="1">
                <a:solidFill>
                  <a:srgbClr val="0070C0"/>
                </a:solidFill>
                <a:latin typeface="Arial" charset="0"/>
                <a:cs typeface="Arial" charset="0"/>
              </a:rPr>
              <a:t>des</a:t>
            </a:r>
            <a:r>
              <a:rPr lang="en-US" altLang="en-US" sz="3200" b="1">
                <a:solidFill>
                  <a:srgbClr val="002060"/>
                </a:solidFill>
                <a:latin typeface="Arial" charset="0"/>
                <a:cs typeface="Arial" charset="0"/>
              </a:rPr>
              <a:t> </a:t>
            </a:r>
            <a:br>
              <a:rPr lang="en-US" altLang="en-US" sz="3200" b="1">
                <a:solidFill>
                  <a:srgbClr val="002060"/>
                </a:solidFill>
                <a:latin typeface="Arial" charset="0"/>
                <a:cs typeface="Arial" charset="0"/>
              </a:rPr>
            </a:br>
            <a:r>
              <a:rPr lang="en-US" altLang="en-US" sz="3200" b="1">
                <a:solidFill>
                  <a:srgbClr val="002060"/>
                </a:solidFill>
                <a:latin typeface="Arial" charset="0"/>
                <a:cs typeface="Arial" charset="0"/>
              </a:rPr>
              <a:t>Équipes d’Intervention Rapide</a:t>
            </a:r>
            <a:endParaRPr lang="en-US" altLang="en-US" sz="3200" b="1" dirty="0">
              <a:solidFill>
                <a:srgbClr val="002060"/>
              </a:solidFill>
              <a:latin typeface="Arial" charset="0"/>
              <a:cs typeface="Arial" charset="0"/>
            </a:endParaRPr>
          </a:p>
        </p:txBody>
      </p:sp>
    </p:spTree>
    <p:extLst>
      <p:ext uri="{BB962C8B-B14F-4D97-AF65-F5344CB8AC3E}">
        <p14:creationId xmlns:p14="http://schemas.microsoft.com/office/powerpoint/2010/main" val="895895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50"/>
          <p:cNvPicPr>
            <a:picLocks noChangeAspect="1" noChangeArrowheads="1"/>
          </p:cNvPicPr>
          <p:nvPr/>
        </p:nvPicPr>
        <p:blipFill>
          <a:blip r:embed="rId3">
            <a:extLst>
              <a:ext uri="{28A0092B-C50C-407E-A947-70E740481C1C}">
                <a14:useLocalDpi xmlns:a14="http://schemas.microsoft.com/office/drawing/2010/main" val="0"/>
              </a:ext>
            </a:extLst>
          </a:blip>
          <a:srcRect l="54726" t="27951" r="29526" b="53149"/>
          <a:stretch>
            <a:fillRect/>
          </a:stretch>
        </p:blipFill>
        <p:spPr bwMode="auto">
          <a:xfrm>
            <a:off x="328067" y="4905375"/>
            <a:ext cx="1052512"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7" name="Picture 41"/>
          <p:cNvPicPr>
            <a:picLocks noChangeAspect="1" noChangeArrowheads="1"/>
          </p:cNvPicPr>
          <p:nvPr/>
        </p:nvPicPr>
        <p:blipFill>
          <a:blip r:embed="rId4" cstate="print">
            <a:extLst>
              <a:ext uri="{28A0092B-C50C-407E-A947-70E740481C1C}">
                <a14:useLocalDpi xmlns:a14="http://schemas.microsoft.com/office/drawing/2010/main" val="0"/>
              </a:ext>
            </a:extLst>
          </a:blip>
          <a:srcRect l="75600" t="19949" r="4713" b="54849"/>
          <a:stretch>
            <a:fillRect/>
          </a:stretch>
        </p:blipFill>
        <p:spPr bwMode="auto">
          <a:xfrm>
            <a:off x="318542" y="1936750"/>
            <a:ext cx="1062037"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7351" name="Group 19"/>
          <p:cNvGrpSpPr>
            <a:grpSpLocks/>
          </p:cNvGrpSpPr>
          <p:nvPr/>
        </p:nvGrpSpPr>
        <p:grpSpPr bwMode="auto">
          <a:xfrm>
            <a:off x="755650" y="1341438"/>
            <a:ext cx="7344742" cy="1697128"/>
            <a:chOff x="755576" y="1916832"/>
            <a:chExt cx="6066002" cy="1697544"/>
          </a:xfrm>
        </p:grpSpPr>
        <p:sp>
          <p:nvSpPr>
            <p:cNvPr id="57379" name="TextBox 28"/>
            <p:cNvSpPr txBox="1">
              <a:spLocks noChangeArrowheads="1"/>
            </p:cNvSpPr>
            <p:nvPr/>
          </p:nvSpPr>
          <p:spPr bwMode="auto">
            <a:xfrm>
              <a:off x="755576" y="1916832"/>
              <a:ext cx="1656184" cy="36942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dirty="0"/>
                <a:t>EPI UNIVERSEL</a:t>
              </a:r>
            </a:p>
          </p:txBody>
        </p:sp>
        <p:sp>
          <p:nvSpPr>
            <p:cNvPr id="57380" name="TextBox 29"/>
            <p:cNvSpPr txBox="1">
              <a:spLocks noChangeArrowheads="1"/>
            </p:cNvSpPr>
            <p:nvPr/>
          </p:nvSpPr>
          <p:spPr bwMode="auto">
            <a:xfrm>
              <a:off x="5312841" y="1954941"/>
              <a:ext cx="1296144"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dirty="0"/>
                <a:t>EPI </a:t>
              </a:r>
              <a:r>
                <a:rPr lang="en-US" altLang="en-US" dirty="0" err="1"/>
                <a:t>complète</a:t>
              </a:r>
              <a:endParaRPr lang="en-US" altLang="en-US" dirty="0"/>
            </a:p>
          </p:txBody>
        </p:sp>
        <p:cxnSp>
          <p:nvCxnSpPr>
            <p:cNvPr id="32" name="Straight Arrow Connector 31">
              <a:extLst>
                <a:ext uri="{FF2B5EF4-FFF2-40B4-BE49-F238E27FC236}">
                  <a16:creationId xmlns:a16="http://schemas.microsoft.com/office/drawing/2014/main" id="{91CF1D6B-4A48-0346-A3C0-B77CA36D7E7B}"/>
                </a:ext>
              </a:extLst>
            </p:cNvPr>
            <p:cNvCxnSpPr>
              <a:cxnSpLocks/>
            </p:cNvCxnSpPr>
            <p:nvPr/>
          </p:nvCxnSpPr>
          <p:spPr>
            <a:xfrm>
              <a:off x="2411302" y="2101027"/>
              <a:ext cx="28806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382" name="TextBox 15"/>
            <p:cNvSpPr txBox="1">
              <a:spLocks noChangeArrowheads="1"/>
            </p:cNvSpPr>
            <p:nvPr/>
          </p:nvSpPr>
          <p:spPr bwMode="auto">
            <a:xfrm>
              <a:off x="4977971" y="3244953"/>
              <a:ext cx="1843607" cy="36942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t>ADAPTE AU LABO P3</a:t>
              </a:r>
            </a:p>
          </p:txBody>
        </p:sp>
        <p:cxnSp>
          <p:nvCxnSpPr>
            <p:cNvPr id="10" name="Straight Arrow Connector 9">
              <a:extLst>
                <a:ext uri="{FF2B5EF4-FFF2-40B4-BE49-F238E27FC236}">
                  <a16:creationId xmlns:a16="http://schemas.microsoft.com/office/drawing/2014/main" id="{FB5BC550-9E7A-4E45-A430-EB76A2A531C1}"/>
                </a:ext>
              </a:extLst>
            </p:cNvPr>
            <p:cNvCxnSpPr>
              <a:cxnSpLocks/>
              <a:stCxn id="57380" idx="2"/>
              <a:endCxn id="57382" idx="0"/>
            </p:cNvCxnSpPr>
            <p:nvPr/>
          </p:nvCxnSpPr>
          <p:spPr>
            <a:xfrm flipH="1">
              <a:off x="5899775" y="2324273"/>
              <a:ext cx="61139" cy="92068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5" name="Rectangle 24">
            <a:extLst>
              <a:ext uri="{FF2B5EF4-FFF2-40B4-BE49-F238E27FC236}">
                <a16:creationId xmlns:a16="http://schemas.microsoft.com/office/drawing/2014/main" id="{FDE900BA-6636-AC42-B128-DC54555CEDDB}"/>
              </a:ext>
            </a:extLst>
          </p:cNvPr>
          <p:cNvSpPr/>
          <p:nvPr/>
        </p:nvSpPr>
        <p:spPr>
          <a:xfrm>
            <a:off x="361404" y="1905000"/>
            <a:ext cx="2338388" cy="4059238"/>
          </a:xfrm>
          <a:prstGeom prst="rect">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Cross 14">
            <a:extLst>
              <a:ext uri="{FF2B5EF4-FFF2-40B4-BE49-F238E27FC236}">
                <a16:creationId xmlns:a16="http://schemas.microsoft.com/office/drawing/2014/main" id="{6BC035D6-AB9B-0B45-9E7D-6979F9060473}"/>
              </a:ext>
            </a:extLst>
          </p:cNvPr>
          <p:cNvSpPr/>
          <p:nvPr/>
        </p:nvSpPr>
        <p:spPr>
          <a:xfrm>
            <a:off x="2845073" y="3703638"/>
            <a:ext cx="358775" cy="355600"/>
          </a:xfrm>
          <a:prstGeom prst="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22" name="Group 21">
            <a:extLst>
              <a:ext uri="{FF2B5EF4-FFF2-40B4-BE49-F238E27FC236}">
                <a16:creationId xmlns:a16="http://schemas.microsoft.com/office/drawing/2014/main" id="{555C9114-01F8-5A4C-A580-F42A12816109}"/>
              </a:ext>
            </a:extLst>
          </p:cNvPr>
          <p:cNvGrpSpPr/>
          <p:nvPr/>
        </p:nvGrpSpPr>
        <p:grpSpPr>
          <a:xfrm>
            <a:off x="5264460" y="3770270"/>
            <a:ext cx="459668" cy="512082"/>
            <a:chOff x="4472372" y="4089371"/>
            <a:chExt cx="459668" cy="512082"/>
          </a:xfrm>
          <a:solidFill>
            <a:schemeClr val="tx1"/>
          </a:solidFill>
        </p:grpSpPr>
        <p:sp>
          <p:nvSpPr>
            <p:cNvPr id="37" name="Rectangle 36">
              <a:extLst>
                <a:ext uri="{FF2B5EF4-FFF2-40B4-BE49-F238E27FC236}">
                  <a16:creationId xmlns:a16="http://schemas.microsoft.com/office/drawing/2014/main" id="{8D458EA1-E3CA-3046-B9F2-56B058847C45}"/>
                </a:ext>
              </a:extLst>
            </p:cNvPr>
            <p:cNvSpPr/>
            <p:nvPr/>
          </p:nvSpPr>
          <p:spPr>
            <a:xfrm>
              <a:off x="4472372" y="4089371"/>
              <a:ext cx="459668" cy="1905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a:extLst>
                <a:ext uri="{FF2B5EF4-FFF2-40B4-BE49-F238E27FC236}">
                  <a16:creationId xmlns:a16="http://schemas.microsoft.com/office/drawing/2014/main" id="{CD4FD901-3DA8-1F4C-87FD-E984C5372E5C}"/>
                </a:ext>
              </a:extLst>
            </p:cNvPr>
            <p:cNvSpPr/>
            <p:nvPr/>
          </p:nvSpPr>
          <p:spPr>
            <a:xfrm>
              <a:off x="4472372" y="4410901"/>
              <a:ext cx="459668" cy="1905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57355" name="Group 48"/>
          <p:cNvGrpSpPr>
            <a:grpSpLocks/>
          </p:cNvGrpSpPr>
          <p:nvPr/>
        </p:nvGrpSpPr>
        <p:grpSpPr bwMode="auto">
          <a:xfrm>
            <a:off x="4171266" y="2373982"/>
            <a:ext cx="1225041" cy="3040318"/>
            <a:chOff x="3596145" y="2195976"/>
            <a:chExt cx="1224980" cy="3040637"/>
          </a:xfrm>
        </p:grpSpPr>
        <p:sp>
          <p:nvSpPr>
            <p:cNvPr id="57374" name="TextBox 22"/>
            <p:cNvSpPr txBox="1">
              <a:spLocks noChangeArrowheads="1"/>
            </p:cNvSpPr>
            <p:nvPr/>
          </p:nvSpPr>
          <p:spPr bwMode="auto">
            <a:xfrm>
              <a:off x="3601913" y="2195976"/>
              <a:ext cx="1041739" cy="27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dirty="0"/>
                <a:t>Masque N-95 </a:t>
              </a:r>
            </a:p>
          </p:txBody>
        </p:sp>
        <p:sp>
          <p:nvSpPr>
            <p:cNvPr id="57375" name="TextBox 43"/>
            <p:cNvSpPr txBox="1">
              <a:spLocks noChangeArrowheads="1"/>
            </p:cNvSpPr>
            <p:nvPr/>
          </p:nvSpPr>
          <p:spPr bwMode="auto">
            <a:xfrm>
              <a:off x="3596145" y="3732988"/>
              <a:ext cx="1224980" cy="46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dirty="0"/>
                <a:t>Double </a:t>
              </a:r>
              <a:r>
                <a:rPr lang="en-US" altLang="en-US" sz="1200" dirty="0" err="1"/>
                <a:t>paire</a:t>
              </a:r>
              <a:r>
                <a:rPr lang="en-US" altLang="en-US" sz="1200" dirty="0"/>
                <a:t> de </a:t>
              </a:r>
              <a:r>
                <a:rPr lang="en-US" altLang="en-US" sz="1200" dirty="0" err="1"/>
                <a:t>gants</a:t>
              </a:r>
              <a:endParaRPr lang="en-US" altLang="en-US" sz="1200" dirty="0"/>
            </a:p>
          </p:txBody>
        </p:sp>
        <p:sp>
          <p:nvSpPr>
            <p:cNvPr id="57376" name="TextBox 45"/>
            <p:cNvSpPr txBox="1">
              <a:spLocks noChangeArrowheads="1"/>
            </p:cNvSpPr>
            <p:nvPr/>
          </p:nvSpPr>
          <p:spPr bwMode="auto">
            <a:xfrm>
              <a:off x="3623841" y="4774899"/>
              <a:ext cx="1041739" cy="46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dirty="0"/>
                <a:t>Protection </a:t>
              </a:r>
              <a:r>
                <a:rPr lang="en-US" altLang="en-US" sz="1200" dirty="0" err="1"/>
                <a:t>faciale</a:t>
              </a:r>
              <a:endParaRPr lang="en-US" altLang="en-US" sz="1200" dirty="0"/>
            </a:p>
          </p:txBody>
        </p:sp>
        <p:sp>
          <p:nvSpPr>
            <p:cNvPr id="57378" name="TextBox 47"/>
            <p:cNvSpPr txBox="1">
              <a:spLocks noChangeArrowheads="1"/>
            </p:cNvSpPr>
            <p:nvPr/>
          </p:nvSpPr>
          <p:spPr bwMode="auto">
            <a:xfrm>
              <a:off x="3623841" y="2972321"/>
              <a:ext cx="10417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dirty="0"/>
                <a:t>Bottes</a:t>
              </a:r>
            </a:p>
          </p:txBody>
        </p:sp>
      </p:grpSp>
      <p:sp>
        <p:nvSpPr>
          <p:cNvPr id="57356" name="TextBox 52"/>
          <p:cNvSpPr txBox="1">
            <a:spLocks noChangeArrowheads="1"/>
          </p:cNvSpPr>
          <p:nvPr/>
        </p:nvSpPr>
        <p:spPr bwMode="auto">
          <a:xfrm>
            <a:off x="1483767" y="2319338"/>
            <a:ext cx="911225" cy="368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dirty="0"/>
              <a:t>G</a:t>
            </a:r>
            <a:r>
              <a:rPr lang="en-US" altLang="en-US" dirty="0"/>
              <a:t>ants</a:t>
            </a:r>
          </a:p>
        </p:txBody>
      </p:sp>
      <p:pic>
        <p:nvPicPr>
          <p:cNvPr id="57357" name="Picture 37"/>
          <p:cNvPicPr>
            <a:picLocks noChangeAspect="1" noChangeArrowheads="1"/>
          </p:cNvPicPr>
          <p:nvPr/>
        </p:nvPicPr>
        <p:blipFill>
          <a:blip r:embed="rId5">
            <a:extLst>
              <a:ext uri="{28A0092B-C50C-407E-A947-70E740481C1C}">
                <a14:useLocalDpi xmlns:a14="http://schemas.microsoft.com/office/drawing/2010/main" val="0"/>
              </a:ext>
            </a:extLst>
          </a:blip>
          <a:srcRect l="4851" t="18500" r="4851"/>
          <a:stretch>
            <a:fillRect/>
          </a:stretch>
        </p:blipFill>
        <p:spPr bwMode="auto">
          <a:xfrm>
            <a:off x="3561159" y="2252341"/>
            <a:ext cx="681038"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8" name="Picture 42"/>
          <p:cNvPicPr>
            <a:picLocks noChangeAspect="1" noChangeArrowheads="1"/>
          </p:cNvPicPr>
          <p:nvPr/>
        </p:nvPicPr>
        <p:blipFill>
          <a:blip r:embed="rId4" cstate="print">
            <a:extLst>
              <a:ext uri="{28A0092B-C50C-407E-A947-70E740481C1C}">
                <a14:useLocalDpi xmlns:a14="http://schemas.microsoft.com/office/drawing/2010/main" val="0"/>
              </a:ext>
            </a:extLst>
          </a:blip>
          <a:srcRect l="74812" t="44101" r="777" b="11800"/>
          <a:stretch>
            <a:fillRect/>
          </a:stretch>
        </p:blipFill>
        <p:spPr bwMode="auto">
          <a:xfrm>
            <a:off x="1242467" y="3076575"/>
            <a:ext cx="1373187"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9" name="TextBox 51"/>
          <p:cNvSpPr txBox="1">
            <a:spLocks noChangeArrowheads="1"/>
          </p:cNvSpPr>
          <p:nvPr/>
        </p:nvSpPr>
        <p:spPr bwMode="auto">
          <a:xfrm>
            <a:off x="420141" y="3792538"/>
            <a:ext cx="822325"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dirty="0"/>
              <a:t>Blouse</a:t>
            </a:r>
          </a:p>
        </p:txBody>
      </p:sp>
      <p:sp>
        <p:nvSpPr>
          <p:cNvPr id="57360" name="TextBox 53"/>
          <p:cNvSpPr txBox="1">
            <a:spLocks noChangeArrowheads="1"/>
          </p:cNvSpPr>
          <p:nvPr/>
        </p:nvSpPr>
        <p:spPr bwMode="auto">
          <a:xfrm>
            <a:off x="1399629" y="4953000"/>
            <a:ext cx="1246188" cy="92333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dirty="0"/>
              <a:t>Protection </a:t>
            </a:r>
            <a:r>
              <a:rPr lang="en-US" altLang="en-US" dirty="0" err="1"/>
              <a:t>occulaire</a:t>
            </a:r>
            <a:r>
              <a:rPr lang="en-US" altLang="en-US" dirty="0"/>
              <a:t> (lunettes)</a:t>
            </a:r>
          </a:p>
        </p:txBody>
      </p:sp>
      <p:pic>
        <p:nvPicPr>
          <p:cNvPr id="57364" name="Picture 57"/>
          <p:cNvPicPr>
            <a:picLocks noChangeAspect="1" noChangeArrowheads="1"/>
          </p:cNvPicPr>
          <p:nvPr/>
        </p:nvPicPr>
        <p:blipFill>
          <a:blip r:embed="rId6" cstate="print">
            <a:extLst>
              <a:ext uri="{28A0092B-C50C-407E-A947-70E740481C1C}">
                <a14:useLocalDpi xmlns:a14="http://schemas.microsoft.com/office/drawing/2010/main" val="0"/>
              </a:ext>
            </a:extLst>
          </a:blip>
          <a:srcRect l="75600" t="19949" r="4713" b="54849"/>
          <a:stretch>
            <a:fillRect/>
          </a:stretch>
        </p:blipFill>
        <p:spPr bwMode="auto">
          <a:xfrm>
            <a:off x="3494484" y="3681091"/>
            <a:ext cx="704850"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6" name="Picture 59"/>
          <p:cNvPicPr>
            <a:picLocks noChangeAspect="1" noChangeArrowheads="1"/>
          </p:cNvPicPr>
          <p:nvPr/>
        </p:nvPicPr>
        <p:blipFill>
          <a:blip r:embed="rId7" cstate="print">
            <a:extLst>
              <a:ext uri="{28A0092B-C50C-407E-A947-70E740481C1C}">
                <a14:useLocalDpi xmlns:a14="http://schemas.microsoft.com/office/drawing/2010/main" val="0"/>
              </a:ext>
            </a:extLst>
          </a:blip>
          <a:srcRect l="77563" t="56299" r="1961" b="12202"/>
          <a:stretch>
            <a:fillRect/>
          </a:stretch>
        </p:blipFill>
        <p:spPr bwMode="auto">
          <a:xfrm>
            <a:off x="3419872" y="2806379"/>
            <a:ext cx="8461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8" name="Picture 62"/>
          <p:cNvPicPr>
            <a:picLocks noChangeAspect="1" noChangeArrowheads="1"/>
          </p:cNvPicPr>
          <p:nvPr/>
        </p:nvPicPr>
        <p:blipFill>
          <a:blip r:embed="rId3" cstate="print">
            <a:extLst>
              <a:ext uri="{28A0092B-C50C-407E-A947-70E740481C1C}">
                <a14:useLocalDpi xmlns:a14="http://schemas.microsoft.com/office/drawing/2010/main" val="0"/>
              </a:ext>
            </a:extLst>
          </a:blip>
          <a:srcRect l="29527" t="26901" r="53148" b="52100"/>
          <a:stretch>
            <a:fillRect/>
          </a:stretch>
        </p:blipFill>
        <p:spPr bwMode="auto">
          <a:xfrm>
            <a:off x="3453209" y="4713957"/>
            <a:ext cx="83820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71"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93805" y="3281363"/>
            <a:ext cx="1906587"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72" name="TextBox 40"/>
          <p:cNvSpPr txBox="1">
            <a:spLocks noChangeArrowheads="1"/>
          </p:cNvSpPr>
          <p:nvPr/>
        </p:nvSpPr>
        <p:spPr bwMode="auto">
          <a:xfrm>
            <a:off x="6096000" y="5807075"/>
            <a:ext cx="10779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G.Pellegrini, CDC </a:t>
            </a:r>
            <a:endParaRPr lang="en-US" altLang="en-US" sz="1000" i="1"/>
          </a:p>
        </p:txBody>
      </p:sp>
      <p:sp>
        <p:nvSpPr>
          <p:cNvPr id="36" name="Rectangle 35"/>
          <p:cNvSpPr/>
          <p:nvPr/>
        </p:nvSpPr>
        <p:spPr>
          <a:xfrm>
            <a:off x="361404" y="196311"/>
            <a:ext cx="8509061" cy="707886"/>
          </a:xfrm>
          <a:prstGeom prst="rect">
            <a:avLst/>
          </a:prstGeom>
        </p:spPr>
        <p:txBody>
          <a:bodyPr wrap="square">
            <a:spAutoFit/>
          </a:bodyPr>
          <a:lstStyle/>
          <a:p>
            <a:r>
              <a:rPr lang="fr-FR" sz="4000" b="1" dirty="0">
                <a:solidFill>
                  <a:srgbClr val="002060"/>
                </a:solidFill>
              </a:rPr>
              <a:t>Prélèvements en contexte de MVE</a:t>
            </a:r>
            <a:endParaRPr lang="en-US" sz="4000" b="1" dirty="0">
              <a:solidFill>
                <a:srgbClr val="002060"/>
              </a:solidFill>
            </a:endParaRPr>
          </a:p>
        </p:txBody>
      </p:sp>
      <p:sp>
        <p:nvSpPr>
          <p:cNvPr id="4" name="Title 3">
            <a:extLst>
              <a:ext uri="{FF2B5EF4-FFF2-40B4-BE49-F238E27FC236}">
                <a16:creationId xmlns:a16="http://schemas.microsoft.com/office/drawing/2014/main" id="{8D0E9384-E9AF-420A-88DC-8710844F362C}"/>
              </a:ext>
            </a:extLst>
          </p:cNvPr>
          <p:cNvSpPr>
            <a:spLocks noGrp="1"/>
          </p:cNvSpPr>
          <p:nvPr>
            <p:ph type="title"/>
          </p:nvPr>
        </p:nvSpPr>
        <p:spPr/>
        <p:txBody>
          <a:bodyPr/>
          <a:lstStyle/>
          <a:p>
            <a:endParaRPr lang="en-US"/>
          </a:p>
        </p:txBody>
      </p:sp>
      <p:sp>
        <p:nvSpPr>
          <p:cNvPr id="5" name="Content Placeholder 4">
            <a:extLst>
              <a:ext uri="{FF2B5EF4-FFF2-40B4-BE49-F238E27FC236}">
                <a16:creationId xmlns:a16="http://schemas.microsoft.com/office/drawing/2014/main" id="{48F28117-1A0B-4260-A82D-7BDF415B099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347411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39552" y="1700808"/>
            <a:ext cx="7992888" cy="273921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180975" indent="-180975">
              <a:buFont typeface="Arial" panose="020B0604020202020204" pitchFamily="34" charset="0"/>
              <a:buChar char="•"/>
            </a:pPr>
            <a:r>
              <a:rPr lang="fr-CH" altLang="en-US" dirty="0"/>
              <a:t>Placez tous les objets ayant été en contact avec l’échantillon dans un sac pour déchets infectieux.</a:t>
            </a:r>
          </a:p>
          <a:p>
            <a:pPr marL="180975" indent="-180975">
              <a:buFont typeface="Arial" panose="020B0604020202020204" pitchFamily="34" charset="0"/>
              <a:buChar char="•"/>
            </a:pPr>
            <a:r>
              <a:rPr lang="fr-CH" altLang="en-US" dirty="0"/>
              <a:t>Essuyer l’extérieur du tube avec un désinfectant avant de donner à l’assistant portant des gants. Celui-ci mettra le tube dans un second emballage (étanche). </a:t>
            </a:r>
          </a:p>
          <a:p>
            <a:pPr marL="180975" indent="-180975">
              <a:buFont typeface="Arial" panose="020B0604020202020204" pitchFamily="34" charset="0"/>
              <a:buChar char="•"/>
            </a:pPr>
            <a:r>
              <a:rPr lang="fr-CH" altLang="en-US" dirty="0"/>
              <a:t>L’assistant devra fermer le deuxième emballage le plus hermétiquement possible, le sceller et désinfecter la paroi externe. </a:t>
            </a:r>
          </a:p>
          <a:p>
            <a:pPr marL="180975" indent="-180975">
              <a:buFont typeface="Arial" panose="020B0604020202020204" pitchFamily="34" charset="0"/>
              <a:buChar char="•"/>
            </a:pPr>
            <a:r>
              <a:rPr lang="fr-CH" altLang="en-US" dirty="0"/>
              <a:t>En cas de prélèvements ou de patients multiples;</a:t>
            </a:r>
          </a:p>
          <a:p>
            <a:pPr marL="742950" lvl="1" indent="-285750">
              <a:buFontTx/>
              <a:buChar char="-"/>
            </a:pPr>
            <a:r>
              <a:rPr lang="fr-CH" altLang="en-US" sz="1400" dirty="0"/>
              <a:t>Changer les gants en passant au patient suivant; </a:t>
            </a:r>
          </a:p>
          <a:p>
            <a:pPr marL="742950" lvl="1" indent="-285750">
              <a:buFontTx/>
              <a:buChar char="-"/>
            </a:pPr>
            <a:r>
              <a:rPr lang="fr-CH" altLang="en-US" sz="1400" dirty="0"/>
              <a:t>Se laver les mains entre chaque patient</a:t>
            </a:r>
            <a:endParaRPr lang="fr-FR" sz="2000" dirty="0"/>
          </a:p>
        </p:txBody>
      </p:sp>
      <p:sp>
        <p:nvSpPr>
          <p:cNvPr id="15" name="Title 1"/>
          <p:cNvSpPr>
            <a:spLocks noGrp="1"/>
          </p:cNvSpPr>
          <p:nvPr>
            <p:ph type="title"/>
          </p:nvPr>
        </p:nvSpPr>
        <p:spPr>
          <a:xfrm>
            <a:off x="457200" y="413792"/>
            <a:ext cx="8229600" cy="1143000"/>
          </a:xfrm>
        </p:spPr>
        <p:txBody>
          <a:bodyPr/>
          <a:lstStyle/>
          <a:p>
            <a:r>
              <a:rPr lang="en-US" altLang="en-US" sz="3600" b="1" dirty="0">
                <a:solidFill>
                  <a:srgbClr val="002060"/>
                </a:solidFill>
              </a:rPr>
              <a:t> </a:t>
            </a:r>
            <a:r>
              <a:rPr lang="fr-CH" altLang="en-US" sz="3600" b="1" dirty="0">
                <a:solidFill>
                  <a:srgbClr val="002060"/>
                </a:solidFill>
              </a:rPr>
              <a:t>Après le prélèvement</a:t>
            </a:r>
          </a:p>
        </p:txBody>
      </p:sp>
      <p:sp>
        <p:nvSpPr>
          <p:cNvPr id="6" name="Content Placeholder 5">
            <a:extLst>
              <a:ext uri="{FF2B5EF4-FFF2-40B4-BE49-F238E27FC236}">
                <a16:creationId xmlns:a16="http://schemas.microsoft.com/office/drawing/2014/main" id="{FCB72E9D-842A-48AC-AD4C-EC230B2F3532}"/>
              </a:ext>
            </a:extLst>
          </p:cNvPr>
          <p:cNvSpPr>
            <a:spLocks noGrp="1"/>
          </p:cNvSpPr>
          <p:nvPr>
            <p:ph idx="1"/>
          </p:nvPr>
        </p:nvSpPr>
        <p:spPr/>
        <p:txBody>
          <a:bodyPr/>
          <a:lstStyle/>
          <a:p>
            <a:endParaRPr lang="en-US" dirty="0"/>
          </a:p>
        </p:txBody>
      </p:sp>
      <p:sp>
        <p:nvSpPr>
          <p:cNvPr id="16" name="Rectangle 15"/>
          <p:cNvSpPr/>
          <p:nvPr/>
        </p:nvSpPr>
        <p:spPr>
          <a:xfrm>
            <a:off x="323528" y="158914"/>
            <a:ext cx="8509061" cy="707886"/>
          </a:xfrm>
          <a:prstGeom prst="rect">
            <a:avLst/>
          </a:prstGeom>
        </p:spPr>
        <p:txBody>
          <a:bodyPr wrap="none">
            <a:spAutoFit/>
          </a:bodyPr>
          <a:lstStyle/>
          <a:p>
            <a:r>
              <a:rPr lang="fr-FR" sz="4000" b="1" dirty="0">
                <a:solidFill>
                  <a:srgbClr val="002060"/>
                </a:solidFill>
              </a:rPr>
              <a:t>Prélèvements en contexte de MVE</a:t>
            </a:r>
            <a:endParaRPr lang="en-US" sz="4000" b="1" dirty="0">
              <a:solidFill>
                <a:srgbClr val="002060"/>
              </a:solidFill>
            </a:endParaRPr>
          </a:p>
        </p:txBody>
      </p:sp>
      <p:grpSp>
        <p:nvGrpSpPr>
          <p:cNvPr id="22" name="Group 15"/>
          <p:cNvGrpSpPr>
            <a:grpSpLocks/>
          </p:cNvGrpSpPr>
          <p:nvPr/>
        </p:nvGrpSpPr>
        <p:grpSpPr bwMode="auto">
          <a:xfrm>
            <a:off x="201471" y="4588698"/>
            <a:ext cx="6602777" cy="1360582"/>
            <a:chOff x="774757" y="3674596"/>
            <a:chExt cx="7378779" cy="1930438"/>
          </a:xfrm>
        </p:grpSpPr>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488" y="3759824"/>
              <a:ext cx="2006380" cy="1759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6"/>
            <p:cNvPicPr>
              <a:picLocks noChangeAspect="1" noChangeArrowheads="1"/>
            </p:cNvPicPr>
            <p:nvPr/>
          </p:nvPicPr>
          <p:blipFill>
            <a:blip r:embed="rId4">
              <a:extLst>
                <a:ext uri="{28A0092B-C50C-407E-A947-70E740481C1C}">
                  <a14:useLocalDpi xmlns:a14="http://schemas.microsoft.com/office/drawing/2010/main" val="0"/>
                </a:ext>
              </a:extLst>
            </a:blip>
            <a:srcRect l="35078" t="50250" r="30890"/>
            <a:stretch>
              <a:fillRect/>
            </a:stretch>
          </p:blipFill>
          <p:spPr bwMode="auto">
            <a:xfrm>
              <a:off x="6126414" y="3674596"/>
              <a:ext cx="2027122" cy="193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l="30991" t="21332" r="28130"/>
            <a:stretch>
              <a:fillRect/>
            </a:stretch>
          </p:blipFill>
          <p:spPr bwMode="auto">
            <a:xfrm>
              <a:off x="774757" y="3695682"/>
              <a:ext cx="1656184" cy="1888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Straight Arrow Connector 25">
              <a:extLst>
                <a:ext uri="{FF2B5EF4-FFF2-40B4-BE49-F238E27FC236}">
                  <a16:creationId xmlns:a16="http://schemas.microsoft.com/office/drawing/2014/main" id="{A1DC33B4-1B21-054D-8C9F-7A88BF33877D}"/>
                </a:ext>
              </a:extLst>
            </p:cNvPr>
            <p:cNvCxnSpPr>
              <a:cxnSpLocks/>
            </p:cNvCxnSpPr>
            <p:nvPr/>
          </p:nvCxnSpPr>
          <p:spPr>
            <a:xfrm flipV="1">
              <a:off x="2430538" y="4596952"/>
              <a:ext cx="844559" cy="0"/>
            </a:xfrm>
            <a:prstGeom prst="straightConnector1">
              <a:avLst/>
            </a:prstGeom>
            <a:ln w="412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710D6115-9C73-194D-B7F7-5AD7764D0AE0}"/>
                </a:ext>
              </a:extLst>
            </p:cNvPr>
            <p:cNvCxnSpPr>
              <a:cxnSpLocks/>
            </p:cNvCxnSpPr>
            <p:nvPr/>
          </p:nvCxnSpPr>
          <p:spPr>
            <a:xfrm flipV="1">
              <a:off x="5075341" y="4596952"/>
              <a:ext cx="844559" cy="0"/>
            </a:xfrm>
            <a:prstGeom prst="straightConnector1">
              <a:avLst/>
            </a:prstGeom>
            <a:ln w="412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630168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46162" y="2060848"/>
            <a:ext cx="8229600" cy="2862322"/>
          </a:xfrm>
          <a:prstGeom prst="rect">
            <a:avLst/>
          </a:prstGeom>
          <a:solidFill>
            <a:srgbClr val="0070C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sz="6000" dirty="0"/>
              <a:t>EMBALLAGE DES ECHANTILLONS ET TRANSPORT</a:t>
            </a:r>
            <a:endParaRPr lang="en-US" sz="6000" dirty="0"/>
          </a:p>
        </p:txBody>
      </p:sp>
      <p:sp>
        <p:nvSpPr>
          <p:cNvPr id="6" name="Title 5">
            <a:extLst>
              <a:ext uri="{FF2B5EF4-FFF2-40B4-BE49-F238E27FC236}">
                <a16:creationId xmlns:a16="http://schemas.microsoft.com/office/drawing/2014/main" id="{D6CDBB29-8442-4A24-AF37-8BFECC30623E}"/>
              </a:ext>
            </a:extLst>
          </p:cNvPr>
          <p:cNvSpPr>
            <a:spLocks noGrp="1"/>
          </p:cNvSpPr>
          <p:nvPr>
            <p:ph type="title"/>
          </p:nvPr>
        </p:nvSpPr>
        <p:spPr/>
        <p:txBody>
          <a:bodyPr/>
          <a:lstStyle/>
          <a:p>
            <a:endParaRPr lang="en-US"/>
          </a:p>
        </p:txBody>
      </p:sp>
      <p:sp>
        <p:nvSpPr>
          <p:cNvPr id="8" name="Content Placeholder 7">
            <a:extLst>
              <a:ext uri="{FF2B5EF4-FFF2-40B4-BE49-F238E27FC236}">
                <a16:creationId xmlns:a16="http://schemas.microsoft.com/office/drawing/2014/main" id="{8F9720A4-DA14-4429-86FC-609DAB1AF864}"/>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5384644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47911" y="1838290"/>
            <a:ext cx="7992888" cy="40934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defRPr/>
            </a:pPr>
            <a:r>
              <a:rPr lang="fr-FR" sz="2000" b="1" dirty="0"/>
              <a:t>Le transport des prélèvements jusqu’au laboratoire doit être fait de façon sécurisé de sorte à minimiser les risques de contamination des transporteurs, de l’environnement et des receveurs tout en protégeant le prélèvement. Pour cela: </a:t>
            </a:r>
          </a:p>
          <a:p>
            <a:pPr marL="514350" indent="-514350">
              <a:buFont typeface="+mj-lt"/>
              <a:buAutoNum type="alphaLcParenR"/>
              <a:defRPr/>
            </a:pPr>
            <a:endParaRPr lang="fr-CH" sz="2000" dirty="0"/>
          </a:p>
          <a:p>
            <a:pPr marL="514350" indent="-514350">
              <a:buFont typeface="+mj-lt"/>
              <a:buAutoNum type="alphaLcParenR"/>
              <a:defRPr/>
            </a:pPr>
            <a:r>
              <a:rPr lang="fr-CH" sz="2000" dirty="0"/>
              <a:t>Faire un triple - emballage</a:t>
            </a:r>
          </a:p>
          <a:p>
            <a:pPr marL="514350" indent="-514350">
              <a:buFont typeface="+mj-lt"/>
              <a:buAutoNum type="alphaLcParenR"/>
              <a:defRPr/>
            </a:pPr>
            <a:r>
              <a:rPr lang="fr-FR" sz="2000" dirty="0"/>
              <a:t>Observer les règles d’</a:t>
            </a:r>
            <a:r>
              <a:rPr lang="fr-FR" sz="2000" dirty="0" err="1"/>
              <a:t>etiquetage</a:t>
            </a:r>
            <a:r>
              <a:rPr lang="fr-FR" sz="2000" dirty="0"/>
              <a:t> du transport international en cas d’envoi à l’étranger.</a:t>
            </a:r>
          </a:p>
          <a:p>
            <a:pPr marL="514350" indent="-514350">
              <a:buFont typeface="+mj-lt"/>
              <a:buAutoNum type="alphaLcParenR"/>
              <a:defRPr/>
            </a:pPr>
            <a:r>
              <a:rPr lang="fr-FR" sz="2000" dirty="0"/>
              <a:t>Respectez les conditions de température et de délai de conservation et de transport.</a:t>
            </a:r>
          </a:p>
          <a:p>
            <a:pPr marL="514350" indent="-514350">
              <a:buFont typeface="+mj-lt"/>
              <a:buAutoNum type="alphaLcParenR"/>
              <a:defRPr/>
            </a:pPr>
            <a:r>
              <a:rPr lang="fr-FR" sz="2000" dirty="0"/>
              <a:t>Accompagner les expéditions de documentation appropriée.</a:t>
            </a:r>
          </a:p>
          <a:p>
            <a:pPr marL="514350" indent="-514350">
              <a:buFont typeface="+mj-lt"/>
              <a:buAutoNum type="alphaLcParenR"/>
              <a:defRPr/>
            </a:pPr>
            <a:r>
              <a:rPr lang="fr-FR" sz="2000" dirty="0"/>
              <a:t>Communiquer avec le laboratoire receveur pour partager les informations et préparer la réception des envois. </a:t>
            </a:r>
          </a:p>
        </p:txBody>
      </p:sp>
      <p:sp>
        <p:nvSpPr>
          <p:cNvPr id="15" name="Title 1"/>
          <p:cNvSpPr>
            <a:spLocks noGrp="1"/>
          </p:cNvSpPr>
          <p:nvPr>
            <p:ph type="title"/>
          </p:nvPr>
        </p:nvSpPr>
        <p:spPr/>
        <p:txBody>
          <a:bodyPr/>
          <a:lstStyle/>
          <a:p>
            <a:r>
              <a:rPr lang="en-US" altLang="en-US" sz="3600" b="1" dirty="0">
                <a:solidFill>
                  <a:srgbClr val="002060"/>
                </a:solidFill>
              </a:rPr>
              <a:t> </a:t>
            </a:r>
            <a:br>
              <a:rPr lang="en-US" altLang="en-US" sz="3600" b="1" dirty="0">
                <a:solidFill>
                  <a:srgbClr val="002060"/>
                </a:solidFill>
              </a:rPr>
            </a:br>
            <a:r>
              <a:rPr lang="fr-CH" altLang="en-US" sz="3600" b="1" dirty="0">
                <a:solidFill>
                  <a:srgbClr val="002060"/>
                </a:solidFill>
              </a:rPr>
              <a:t>Emballage sécurisé</a:t>
            </a:r>
          </a:p>
        </p:txBody>
      </p:sp>
      <p:sp>
        <p:nvSpPr>
          <p:cNvPr id="6" name="Content Placeholder 5">
            <a:extLst>
              <a:ext uri="{FF2B5EF4-FFF2-40B4-BE49-F238E27FC236}">
                <a16:creationId xmlns:a16="http://schemas.microsoft.com/office/drawing/2014/main" id="{A3EBCE17-9859-498A-9FFA-DA707CAC15BE}"/>
              </a:ext>
            </a:extLst>
          </p:cNvPr>
          <p:cNvSpPr>
            <a:spLocks noGrp="1"/>
          </p:cNvSpPr>
          <p:nvPr>
            <p:ph idx="1"/>
          </p:nvPr>
        </p:nvSpPr>
        <p:spPr/>
        <p:txBody>
          <a:bodyPr/>
          <a:lstStyle/>
          <a:p>
            <a:endParaRPr lang="en-US" dirty="0"/>
          </a:p>
        </p:txBody>
      </p:sp>
      <p:sp>
        <p:nvSpPr>
          <p:cNvPr id="16" name="Rectangle 15"/>
          <p:cNvSpPr/>
          <p:nvPr/>
        </p:nvSpPr>
        <p:spPr>
          <a:xfrm>
            <a:off x="395536" y="188640"/>
            <a:ext cx="7226658" cy="707886"/>
          </a:xfrm>
          <a:prstGeom prst="rect">
            <a:avLst/>
          </a:prstGeom>
        </p:spPr>
        <p:txBody>
          <a:bodyPr wrap="none">
            <a:spAutoFit/>
          </a:bodyPr>
          <a:lstStyle/>
          <a:p>
            <a:r>
              <a:rPr lang="fr-FR" sz="4000" b="1" dirty="0">
                <a:solidFill>
                  <a:srgbClr val="002060"/>
                </a:solidFill>
              </a:rPr>
              <a:t>Emballage des prélèvements</a:t>
            </a:r>
            <a:endParaRPr lang="en-US" sz="4000" b="1" dirty="0">
              <a:solidFill>
                <a:srgbClr val="002060"/>
              </a:solidFill>
            </a:endParaRPr>
          </a:p>
        </p:txBody>
      </p:sp>
    </p:spTree>
    <p:extLst>
      <p:ext uri="{BB962C8B-B14F-4D97-AF65-F5344CB8AC3E}">
        <p14:creationId xmlns:p14="http://schemas.microsoft.com/office/powerpoint/2010/main" val="28016115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47911" y="1838290"/>
            <a:ext cx="7992888" cy="40011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defRPr/>
            </a:pPr>
            <a:r>
              <a:rPr lang="fr-FR" sz="2000" b="1" dirty="0"/>
              <a:t>Le triple – emballage isole au mieux le prélèvement. </a:t>
            </a:r>
          </a:p>
        </p:txBody>
      </p:sp>
      <p:sp>
        <p:nvSpPr>
          <p:cNvPr id="15" name="Title 1"/>
          <p:cNvSpPr>
            <a:spLocks noGrp="1"/>
          </p:cNvSpPr>
          <p:nvPr>
            <p:ph type="title"/>
          </p:nvPr>
        </p:nvSpPr>
        <p:spPr/>
        <p:txBody>
          <a:bodyPr/>
          <a:lstStyle/>
          <a:p>
            <a:r>
              <a:rPr lang="en-US" altLang="en-US" sz="3600" b="1" dirty="0">
                <a:solidFill>
                  <a:srgbClr val="002060"/>
                </a:solidFill>
              </a:rPr>
              <a:t> </a:t>
            </a:r>
            <a:br>
              <a:rPr lang="en-US" altLang="en-US" sz="3600" b="1" dirty="0">
                <a:solidFill>
                  <a:srgbClr val="002060"/>
                </a:solidFill>
              </a:rPr>
            </a:br>
            <a:r>
              <a:rPr lang="fr-CH" altLang="en-US" sz="3600" b="1" dirty="0">
                <a:solidFill>
                  <a:srgbClr val="002060"/>
                </a:solidFill>
              </a:rPr>
              <a:t>Le Triple - emballage</a:t>
            </a:r>
          </a:p>
        </p:txBody>
      </p:sp>
      <p:sp>
        <p:nvSpPr>
          <p:cNvPr id="6" name="Content Placeholder 5">
            <a:extLst>
              <a:ext uri="{FF2B5EF4-FFF2-40B4-BE49-F238E27FC236}">
                <a16:creationId xmlns:a16="http://schemas.microsoft.com/office/drawing/2014/main" id="{B8C3CB9D-559A-4D22-988E-48FB68AAB1B3}"/>
              </a:ext>
            </a:extLst>
          </p:cNvPr>
          <p:cNvSpPr>
            <a:spLocks noGrp="1"/>
          </p:cNvSpPr>
          <p:nvPr>
            <p:ph idx="1"/>
          </p:nvPr>
        </p:nvSpPr>
        <p:spPr/>
        <p:txBody>
          <a:bodyPr/>
          <a:lstStyle/>
          <a:p>
            <a:endParaRPr lang="en-US"/>
          </a:p>
        </p:txBody>
      </p:sp>
      <p:sp>
        <p:nvSpPr>
          <p:cNvPr id="16" name="Rectangle 15"/>
          <p:cNvSpPr/>
          <p:nvPr/>
        </p:nvSpPr>
        <p:spPr>
          <a:xfrm>
            <a:off x="457200" y="0"/>
            <a:ext cx="7164994" cy="707886"/>
          </a:xfrm>
          <a:prstGeom prst="rect">
            <a:avLst/>
          </a:prstGeom>
        </p:spPr>
        <p:txBody>
          <a:bodyPr wrap="square">
            <a:spAutoFit/>
          </a:bodyPr>
          <a:lstStyle/>
          <a:p>
            <a:r>
              <a:rPr lang="fr-FR" sz="4000" b="1" dirty="0">
                <a:solidFill>
                  <a:srgbClr val="002060"/>
                </a:solidFill>
              </a:rPr>
              <a:t>Emballage des prélèvements</a:t>
            </a:r>
            <a:endParaRPr lang="en-US" sz="4000" b="1" dirty="0">
              <a:solidFill>
                <a:srgbClr val="002060"/>
              </a:solidFill>
            </a:endParaRPr>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569" y="2348880"/>
            <a:ext cx="6495641"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8268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18642" y="1769794"/>
            <a:ext cx="7992888" cy="255454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defRPr/>
            </a:pPr>
            <a:r>
              <a:rPr lang="fr-FR" sz="2000" b="1" dirty="0"/>
              <a:t>Le transport doit être le plus sécurisé possible et: </a:t>
            </a:r>
          </a:p>
          <a:p>
            <a:pPr marL="342900" indent="-342900">
              <a:buFontTx/>
              <a:buChar char="-"/>
              <a:defRPr/>
            </a:pPr>
            <a:r>
              <a:rPr lang="fr-FR" sz="2000" dirty="0"/>
              <a:t>Être fait avec un moyen convenable: voiture, moto, avion;</a:t>
            </a:r>
          </a:p>
          <a:p>
            <a:pPr marL="342900" indent="-342900">
              <a:buFontTx/>
              <a:buChar char="-"/>
              <a:defRPr/>
            </a:pPr>
            <a:r>
              <a:rPr lang="fr-FR" sz="2000" dirty="0"/>
              <a:t>Raccourcir le délai entre le prélèvement et le traitement de l’échantillon pour ne pas affecter la qualité et la fiabilité des résultats de laboratoire;</a:t>
            </a:r>
          </a:p>
          <a:p>
            <a:pPr marL="342900" indent="-342900">
              <a:buFontTx/>
              <a:buChar char="-"/>
              <a:defRPr/>
            </a:pPr>
            <a:r>
              <a:rPr lang="fr-FR" sz="2000" dirty="0"/>
              <a:t>Respectez les conditions de conservation et de température;</a:t>
            </a:r>
          </a:p>
          <a:p>
            <a:pPr marL="342900" indent="-342900">
              <a:buFontTx/>
              <a:buChar char="-"/>
              <a:defRPr/>
            </a:pPr>
            <a:r>
              <a:rPr lang="fr-FR" sz="2000" dirty="0"/>
              <a:t>Accompagné de la documentation nécessaire;</a:t>
            </a:r>
          </a:p>
          <a:p>
            <a:pPr marL="342900" indent="-342900">
              <a:buFontTx/>
              <a:buChar char="-"/>
              <a:defRPr/>
            </a:pPr>
            <a:r>
              <a:rPr lang="fr-FR" sz="2000" dirty="0"/>
              <a:t>Être convenu avec le laboratoire receveur. </a:t>
            </a:r>
          </a:p>
        </p:txBody>
      </p:sp>
      <p:sp>
        <p:nvSpPr>
          <p:cNvPr id="15" name="Title 1"/>
          <p:cNvSpPr>
            <a:spLocks noGrp="1"/>
          </p:cNvSpPr>
          <p:nvPr>
            <p:ph type="title"/>
          </p:nvPr>
        </p:nvSpPr>
        <p:spPr/>
        <p:txBody>
          <a:bodyPr/>
          <a:lstStyle/>
          <a:p>
            <a:r>
              <a:rPr lang="en-US" altLang="en-US" sz="3600" b="1" dirty="0">
                <a:solidFill>
                  <a:srgbClr val="002060"/>
                </a:solidFill>
              </a:rPr>
              <a:t> Transport</a:t>
            </a:r>
            <a:endParaRPr lang="fr-CH" altLang="en-US" sz="3600" b="1" dirty="0">
              <a:solidFill>
                <a:srgbClr val="002060"/>
              </a:solidFill>
            </a:endParaRPr>
          </a:p>
        </p:txBody>
      </p:sp>
      <p:sp>
        <p:nvSpPr>
          <p:cNvPr id="6" name="Content Placeholder 5">
            <a:extLst>
              <a:ext uri="{FF2B5EF4-FFF2-40B4-BE49-F238E27FC236}">
                <a16:creationId xmlns:a16="http://schemas.microsoft.com/office/drawing/2014/main" id="{73CF825E-798F-4C7A-85F6-2A4CB43393CF}"/>
              </a:ext>
            </a:extLst>
          </p:cNvPr>
          <p:cNvSpPr>
            <a:spLocks noGrp="1"/>
          </p:cNvSpPr>
          <p:nvPr>
            <p:ph idx="1"/>
          </p:nvPr>
        </p:nvSpPr>
        <p:spPr/>
        <p:txBody>
          <a:bodyPr/>
          <a:lstStyle/>
          <a:p>
            <a:endParaRPr lang="en-US"/>
          </a:p>
        </p:txBody>
      </p:sp>
      <p:pic>
        <p:nvPicPr>
          <p:cNvPr id="13314" name="Picture 2" descr="Image result for images moto de transport de prélèvements biologiques">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4398108"/>
            <a:ext cx="3388990" cy="2459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35086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57200" y="2420888"/>
            <a:ext cx="8229600" cy="1938992"/>
          </a:xfrm>
          <a:prstGeom prst="rect">
            <a:avLst/>
          </a:prstGeom>
          <a:solidFill>
            <a:srgbClr val="0070C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sz="6000" dirty="0"/>
              <a:t>GESTION DES DECHETS</a:t>
            </a:r>
            <a:endParaRPr lang="en-US" sz="6000" dirty="0"/>
          </a:p>
        </p:txBody>
      </p:sp>
      <p:sp>
        <p:nvSpPr>
          <p:cNvPr id="6" name="Title 5">
            <a:extLst>
              <a:ext uri="{FF2B5EF4-FFF2-40B4-BE49-F238E27FC236}">
                <a16:creationId xmlns:a16="http://schemas.microsoft.com/office/drawing/2014/main" id="{44BAD9FB-22BB-4565-9065-D95D95A105E4}"/>
              </a:ext>
            </a:extLst>
          </p:cNvPr>
          <p:cNvSpPr>
            <a:spLocks noGrp="1"/>
          </p:cNvSpPr>
          <p:nvPr>
            <p:ph type="title"/>
          </p:nvPr>
        </p:nvSpPr>
        <p:spPr/>
        <p:txBody>
          <a:bodyPr/>
          <a:lstStyle/>
          <a:p>
            <a:endParaRPr lang="en-US"/>
          </a:p>
        </p:txBody>
      </p:sp>
      <p:sp>
        <p:nvSpPr>
          <p:cNvPr id="8" name="Content Placeholder 7">
            <a:extLst>
              <a:ext uri="{FF2B5EF4-FFF2-40B4-BE49-F238E27FC236}">
                <a16:creationId xmlns:a16="http://schemas.microsoft.com/office/drawing/2014/main" id="{944AE989-4FEB-46BA-8CCD-EC6B1670FCE7}"/>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5601546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47911" y="1838290"/>
            <a:ext cx="7992888" cy="40934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defRPr/>
            </a:pPr>
            <a:r>
              <a:rPr lang="fr-FR" sz="2000" b="1" dirty="0"/>
              <a:t>Tout matériel utilisé pour prélever un patient doit être considéré comme infecté.</a:t>
            </a:r>
          </a:p>
          <a:p>
            <a:pPr>
              <a:defRPr/>
            </a:pPr>
            <a:r>
              <a:rPr lang="fr-FR" sz="2000" b="1" dirty="0"/>
              <a:t>Les déchets doivent être traités adéquatement pour ne pas être source de contamination.</a:t>
            </a:r>
          </a:p>
          <a:p>
            <a:pPr>
              <a:defRPr/>
            </a:pPr>
            <a:endParaRPr lang="fr-FR" sz="2000" b="1" dirty="0"/>
          </a:p>
          <a:p>
            <a:pPr>
              <a:defRPr/>
            </a:pPr>
            <a:r>
              <a:rPr lang="fr-FR" sz="2000" dirty="0"/>
              <a:t>Les objets piquants et tranchants sont</a:t>
            </a:r>
          </a:p>
          <a:p>
            <a:pPr>
              <a:defRPr/>
            </a:pPr>
            <a:r>
              <a:rPr lang="fr-FR" sz="2000" dirty="0"/>
              <a:t>récupérés dans une boîte à paroi dure</a:t>
            </a:r>
          </a:p>
          <a:p>
            <a:pPr>
              <a:defRPr/>
            </a:pPr>
            <a:r>
              <a:rPr lang="fr-FR" sz="2000" dirty="0"/>
              <a:t>contenant un liquide désinfectant</a:t>
            </a:r>
          </a:p>
          <a:p>
            <a:pPr>
              <a:defRPr/>
            </a:pPr>
            <a:endParaRPr lang="fr-FR" sz="2000" b="1" dirty="0"/>
          </a:p>
          <a:p>
            <a:pPr>
              <a:defRPr/>
            </a:pPr>
            <a:r>
              <a:rPr lang="fr-FR" sz="2000" b="1" dirty="0"/>
              <a:t>		</a:t>
            </a:r>
          </a:p>
          <a:p>
            <a:pPr>
              <a:defRPr/>
            </a:pPr>
            <a:r>
              <a:rPr lang="fr-FR" sz="2000" b="1" dirty="0"/>
              <a:t>			</a:t>
            </a:r>
            <a:r>
              <a:rPr lang="fr-FR" sz="2000" dirty="0"/>
              <a:t>Les déchets mous sont récupérés dans un 			sac étanche en vue de leur destruction.</a:t>
            </a:r>
          </a:p>
          <a:p>
            <a:pPr>
              <a:defRPr/>
            </a:pPr>
            <a:endParaRPr lang="fr-CH" sz="2000" dirty="0"/>
          </a:p>
        </p:txBody>
      </p:sp>
      <p:sp>
        <p:nvSpPr>
          <p:cNvPr id="6" name="Content Placeholder 5">
            <a:extLst>
              <a:ext uri="{FF2B5EF4-FFF2-40B4-BE49-F238E27FC236}">
                <a16:creationId xmlns:a16="http://schemas.microsoft.com/office/drawing/2014/main" id="{363BCEF0-3EF9-41B7-8607-C54E216F8E53}"/>
              </a:ext>
            </a:extLst>
          </p:cNvPr>
          <p:cNvSpPr>
            <a:spLocks noGrp="1"/>
          </p:cNvSpPr>
          <p:nvPr>
            <p:ph idx="1"/>
          </p:nvPr>
        </p:nvSpPr>
        <p:spPr/>
        <p:txBody>
          <a:bodyPr/>
          <a:lstStyle/>
          <a:p>
            <a:endParaRPr lang="en-US" dirty="0"/>
          </a:p>
        </p:txBody>
      </p:sp>
      <p:sp>
        <p:nvSpPr>
          <p:cNvPr id="16" name="Rectangle 15"/>
          <p:cNvSpPr/>
          <p:nvPr/>
        </p:nvSpPr>
        <p:spPr>
          <a:xfrm>
            <a:off x="251520" y="260648"/>
            <a:ext cx="4456989" cy="707886"/>
          </a:xfrm>
          <a:prstGeom prst="rect">
            <a:avLst/>
          </a:prstGeom>
        </p:spPr>
        <p:txBody>
          <a:bodyPr wrap="none">
            <a:spAutoFit/>
          </a:bodyPr>
          <a:lstStyle/>
          <a:p>
            <a:r>
              <a:rPr lang="fr-FR" sz="4000" b="1" dirty="0">
                <a:solidFill>
                  <a:srgbClr val="002060"/>
                </a:solidFill>
              </a:rPr>
              <a:t>Gestion des déchets</a:t>
            </a:r>
            <a:endParaRPr lang="en-US" sz="4000" b="1" dirty="0">
              <a:solidFill>
                <a:srgbClr val="002060"/>
              </a:solidFill>
            </a:endParaRPr>
          </a:p>
        </p:txBody>
      </p:sp>
      <p:pic>
        <p:nvPicPr>
          <p:cNvPr id="1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2852936"/>
            <a:ext cx="1583630" cy="20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4509120"/>
            <a:ext cx="1167408" cy="1385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itle 11">
            <a:extLst>
              <a:ext uri="{FF2B5EF4-FFF2-40B4-BE49-F238E27FC236}">
                <a16:creationId xmlns:a16="http://schemas.microsoft.com/office/drawing/2014/main" id="{31210452-8A29-42C8-ACF0-5EAD780272EB}"/>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11223316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47911" y="1838290"/>
            <a:ext cx="7992888" cy="40934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defRPr/>
            </a:pPr>
            <a:r>
              <a:rPr lang="fr-FR" sz="2000" b="1" dirty="0"/>
              <a:t>Tout matériel utilisé pour prélever un patient doit être considéré comme infecté.</a:t>
            </a:r>
          </a:p>
          <a:p>
            <a:pPr>
              <a:defRPr/>
            </a:pPr>
            <a:r>
              <a:rPr lang="fr-FR" sz="2000" b="1" dirty="0"/>
              <a:t>Les déchets doivent être traités adéquatement pour ne pas être source de contamination.</a:t>
            </a:r>
          </a:p>
          <a:p>
            <a:pPr>
              <a:defRPr/>
            </a:pPr>
            <a:endParaRPr lang="fr-FR" sz="2000" b="1" dirty="0"/>
          </a:p>
          <a:p>
            <a:pPr>
              <a:defRPr/>
            </a:pPr>
            <a:r>
              <a:rPr lang="fr-FR" sz="2000" dirty="0"/>
              <a:t>			Les objets réutilisables sont récupérés dans 			un sac étanche pour désinfection ultérieur</a:t>
            </a:r>
          </a:p>
          <a:p>
            <a:pPr>
              <a:defRPr/>
            </a:pPr>
            <a:endParaRPr lang="fr-FR" sz="2000" dirty="0"/>
          </a:p>
          <a:p>
            <a:pPr>
              <a:defRPr/>
            </a:pPr>
            <a:r>
              <a:rPr lang="fr-FR" sz="2000" dirty="0"/>
              <a:t>				</a:t>
            </a:r>
          </a:p>
          <a:p>
            <a:pPr>
              <a:defRPr/>
            </a:pPr>
            <a:endParaRPr lang="fr-FR" sz="2000" dirty="0"/>
          </a:p>
          <a:p>
            <a:pPr>
              <a:defRPr/>
            </a:pPr>
            <a:r>
              <a:rPr lang="fr-FR" sz="2000" dirty="0"/>
              <a:t>			</a:t>
            </a:r>
          </a:p>
          <a:p>
            <a:pPr>
              <a:defRPr/>
            </a:pPr>
            <a:r>
              <a:rPr lang="fr-FR" sz="2000" dirty="0"/>
              <a:t>			Les sacs des objets les plus dangereux 				doivent être doublés au besoin puis scellés.</a:t>
            </a:r>
          </a:p>
        </p:txBody>
      </p:sp>
      <p:sp>
        <p:nvSpPr>
          <p:cNvPr id="6" name="Content Placeholder 5">
            <a:extLst>
              <a:ext uri="{FF2B5EF4-FFF2-40B4-BE49-F238E27FC236}">
                <a16:creationId xmlns:a16="http://schemas.microsoft.com/office/drawing/2014/main" id="{55676E74-A1A1-4CFC-8723-246AB042296E}"/>
              </a:ext>
            </a:extLst>
          </p:cNvPr>
          <p:cNvSpPr>
            <a:spLocks noGrp="1"/>
          </p:cNvSpPr>
          <p:nvPr>
            <p:ph idx="1"/>
          </p:nvPr>
        </p:nvSpPr>
        <p:spPr/>
        <p:txBody>
          <a:bodyPr/>
          <a:lstStyle/>
          <a:p>
            <a:endParaRPr lang="en-US" dirty="0"/>
          </a:p>
        </p:txBody>
      </p:sp>
      <p:sp>
        <p:nvSpPr>
          <p:cNvPr id="16" name="Rectangle 15"/>
          <p:cNvSpPr/>
          <p:nvPr/>
        </p:nvSpPr>
        <p:spPr>
          <a:xfrm>
            <a:off x="307641" y="389395"/>
            <a:ext cx="5200463" cy="707886"/>
          </a:xfrm>
          <a:prstGeom prst="rect">
            <a:avLst/>
          </a:prstGeom>
        </p:spPr>
        <p:txBody>
          <a:bodyPr wrap="none">
            <a:spAutoFit/>
          </a:bodyPr>
          <a:lstStyle/>
          <a:p>
            <a:r>
              <a:rPr lang="fr-FR" sz="4000" b="1" dirty="0">
                <a:solidFill>
                  <a:srgbClr val="002060"/>
                </a:solidFill>
              </a:rPr>
              <a:t>Gestion des déchets</a:t>
            </a:r>
            <a:endParaRPr lang="en-US" sz="4000" b="1" dirty="0">
              <a:solidFill>
                <a:srgbClr val="002060"/>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3138779"/>
            <a:ext cx="2624577" cy="2234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077072"/>
            <a:ext cx="936104" cy="98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8">
            <a:extLst>
              <a:ext uri="{FF2B5EF4-FFF2-40B4-BE49-F238E27FC236}">
                <a16:creationId xmlns:a16="http://schemas.microsoft.com/office/drawing/2014/main" id="{A46C7DAA-6847-4E18-9DE8-C334445C1AC3}"/>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29892311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395536" y="1700808"/>
            <a:ext cx="4024089" cy="40934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defRPr/>
            </a:pPr>
            <a:r>
              <a:rPr lang="fr-FR" sz="2000" dirty="0"/>
              <a:t>Les déchets ainsi collectés doivent être déposés en un endroit sûr et protégé avant la désinfection ou la destruction. </a:t>
            </a:r>
          </a:p>
          <a:p>
            <a:pPr>
              <a:defRPr/>
            </a:pPr>
            <a:endParaRPr lang="fr-FR" sz="2000" dirty="0"/>
          </a:p>
          <a:p>
            <a:pPr>
              <a:defRPr/>
            </a:pPr>
            <a:r>
              <a:rPr lang="fr-FR" sz="2000" dirty="0"/>
              <a:t>Les objets réutilisables sont désinfectés à l’aide de : </a:t>
            </a:r>
          </a:p>
          <a:p>
            <a:pPr marL="342900" indent="-342900">
              <a:buFontTx/>
              <a:buChar char="-"/>
              <a:defRPr/>
            </a:pPr>
            <a:r>
              <a:rPr lang="fr-FR" sz="2000" dirty="0"/>
              <a:t>produits chimiques </a:t>
            </a:r>
          </a:p>
          <a:p>
            <a:pPr marL="342900" indent="-342900">
              <a:buFontTx/>
              <a:buChar char="-"/>
              <a:defRPr/>
            </a:pPr>
            <a:r>
              <a:rPr lang="fr-FR" sz="2000" dirty="0"/>
              <a:t>ou à l’autoclave. </a:t>
            </a:r>
          </a:p>
          <a:p>
            <a:pPr>
              <a:defRPr/>
            </a:pPr>
            <a:endParaRPr lang="fr-FR" sz="2000" dirty="0"/>
          </a:p>
          <a:p>
            <a:pPr>
              <a:defRPr/>
            </a:pPr>
            <a:r>
              <a:rPr lang="fr-FR" sz="2000" dirty="0"/>
              <a:t>Les déchets non-réutilisables sont </a:t>
            </a:r>
          </a:p>
          <a:p>
            <a:pPr marL="342900" indent="-342900">
              <a:buFontTx/>
              <a:buChar char="-"/>
              <a:defRPr/>
            </a:pPr>
            <a:r>
              <a:rPr lang="fr-FR" sz="2000" dirty="0"/>
              <a:t>incinérés </a:t>
            </a:r>
          </a:p>
          <a:p>
            <a:pPr marL="342900" indent="-342900">
              <a:buFontTx/>
              <a:buChar char="-"/>
              <a:defRPr/>
            </a:pPr>
            <a:r>
              <a:rPr lang="fr-FR" sz="2000" dirty="0"/>
              <a:t>ou ensevelis.</a:t>
            </a:r>
            <a:endParaRPr lang="fr-CH" sz="2000" dirty="0"/>
          </a:p>
        </p:txBody>
      </p:sp>
      <p:sp>
        <p:nvSpPr>
          <p:cNvPr id="6" name="Content Placeholder 5">
            <a:extLst>
              <a:ext uri="{FF2B5EF4-FFF2-40B4-BE49-F238E27FC236}">
                <a16:creationId xmlns:a16="http://schemas.microsoft.com/office/drawing/2014/main" id="{FE92505F-FF7E-4127-B731-0BF60BE15C74}"/>
              </a:ext>
            </a:extLst>
          </p:cNvPr>
          <p:cNvSpPr>
            <a:spLocks noGrp="1"/>
          </p:cNvSpPr>
          <p:nvPr>
            <p:ph idx="1"/>
          </p:nvPr>
        </p:nvSpPr>
        <p:spPr/>
        <p:txBody>
          <a:bodyPr/>
          <a:lstStyle/>
          <a:p>
            <a:endParaRPr lang="en-US"/>
          </a:p>
        </p:txBody>
      </p:sp>
      <p:sp>
        <p:nvSpPr>
          <p:cNvPr id="16" name="Rectangle 15"/>
          <p:cNvSpPr/>
          <p:nvPr/>
        </p:nvSpPr>
        <p:spPr>
          <a:xfrm>
            <a:off x="539552" y="158732"/>
            <a:ext cx="4456989" cy="707886"/>
          </a:xfrm>
          <a:prstGeom prst="rect">
            <a:avLst/>
          </a:prstGeom>
        </p:spPr>
        <p:txBody>
          <a:bodyPr wrap="none">
            <a:spAutoFit/>
          </a:bodyPr>
          <a:lstStyle/>
          <a:p>
            <a:r>
              <a:rPr lang="fr-FR" sz="4000" b="1" dirty="0">
                <a:solidFill>
                  <a:srgbClr val="002060"/>
                </a:solidFill>
              </a:rPr>
              <a:t>Gestion des déchets</a:t>
            </a:r>
            <a:endParaRPr lang="en-US" sz="4000" b="1" dirty="0">
              <a:solidFill>
                <a:srgbClr val="002060"/>
              </a:solidFill>
            </a:endParaRPr>
          </a:p>
        </p:txBody>
      </p:sp>
      <p:pic>
        <p:nvPicPr>
          <p:cNvPr id="7170" name="Picture 2" descr="Incinérateur dans Parc national photo libre de droi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318264"/>
            <a:ext cx="4291966" cy="2858516"/>
          </a:xfrm>
          <a:prstGeom prst="rect">
            <a:avLst/>
          </a:prstGeom>
          <a:noFill/>
          <a:extLst>
            <a:ext uri="{909E8E84-426E-40DD-AFC4-6F175D3DCCD1}">
              <a14:hiddenFill xmlns:a14="http://schemas.microsoft.com/office/drawing/2010/main">
                <a:solidFill>
                  <a:srgbClr val="FFFFFF"/>
                </a:solidFill>
              </a14:hiddenFill>
            </a:ext>
          </a:extLst>
        </p:spPr>
      </p:pic>
      <p:sp>
        <p:nvSpPr>
          <p:cNvPr id="9" name="Title 8">
            <a:extLst>
              <a:ext uri="{FF2B5EF4-FFF2-40B4-BE49-F238E27FC236}">
                <a16:creationId xmlns:a16="http://schemas.microsoft.com/office/drawing/2014/main" id="{A3FEDA1D-01B7-41AB-BCCD-2F1EAD0CE7A9}"/>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27787161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55968" y="188640"/>
            <a:ext cx="1899687" cy="707886"/>
          </a:xfrm>
          <a:prstGeom prst="rect">
            <a:avLst/>
          </a:prstGeom>
        </p:spPr>
        <p:txBody>
          <a:bodyPr wrap="none">
            <a:spAutoFit/>
          </a:bodyPr>
          <a:lstStyle/>
          <a:p>
            <a:r>
              <a:rPr lang="fr-FR" sz="4000" b="1" dirty="0" err="1">
                <a:solidFill>
                  <a:srgbClr val="002060"/>
                </a:solidFill>
              </a:rPr>
              <a:t>Objecifs</a:t>
            </a:r>
            <a:endParaRPr lang="en-US" sz="4000" b="1" dirty="0">
              <a:solidFill>
                <a:srgbClr val="002060"/>
              </a:solidFill>
            </a:endParaRPr>
          </a:p>
        </p:txBody>
      </p:sp>
      <p:sp>
        <p:nvSpPr>
          <p:cNvPr id="12" name="TextBox 11"/>
          <p:cNvSpPr txBox="1"/>
          <p:nvPr/>
        </p:nvSpPr>
        <p:spPr>
          <a:xfrm>
            <a:off x="443743" y="1442969"/>
            <a:ext cx="8280921" cy="33547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457200" indent="-457200">
              <a:spcAft>
                <a:spcPts val="1200"/>
              </a:spcAft>
              <a:buAutoNum type="arabicPeriod"/>
            </a:pPr>
            <a:r>
              <a:rPr lang="fr-FR" sz="3200" dirty="0">
                <a:solidFill>
                  <a:srgbClr val="000000"/>
                </a:solidFill>
                <a:latin typeface="Calibri"/>
                <a:ea typeface="SimSun"/>
                <a:cs typeface="Calibri"/>
              </a:rPr>
              <a:t>Décrire les étapes clés d’un prélèvement sans risque</a:t>
            </a:r>
          </a:p>
          <a:p>
            <a:pPr marL="457200" indent="-457200">
              <a:spcAft>
                <a:spcPts val="1200"/>
              </a:spcAft>
              <a:buAutoNum type="arabicPeriod"/>
            </a:pPr>
            <a:r>
              <a:rPr lang="fr-FR" sz="3200" dirty="0">
                <a:solidFill>
                  <a:srgbClr val="000000"/>
                </a:solidFill>
                <a:latin typeface="Calibri"/>
                <a:ea typeface="SimSun"/>
                <a:cs typeface="Calibri"/>
              </a:rPr>
              <a:t>Décrire l’emballage des échantillon en vue de leur transport vers le laboratoire</a:t>
            </a:r>
          </a:p>
          <a:p>
            <a:pPr marL="457200" indent="-457200">
              <a:spcAft>
                <a:spcPts val="1200"/>
              </a:spcAft>
              <a:buFontTx/>
              <a:buAutoNum type="arabicPeriod"/>
            </a:pPr>
            <a:r>
              <a:rPr lang="fr-FR" sz="3200" dirty="0">
                <a:solidFill>
                  <a:srgbClr val="000000"/>
                </a:solidFill>
                <a:latin typeface="Calibri"/>
                <a:ea typeface="SimSun"/>
                <a:cs typeface="Calibri"/>
              </a:rPr>
              <a:t>Décrire l’élimination / la désinfection appropriée du matériel après usage</a:t>
            </a:r>
          </a:p>
        </p:txBody>
      </p:sp>
      <p:sp>
        <p:nvSpPr>
          <p:cNvPr id="9" name="Content Placeholder 8">
            <a:extLst>
              <a:ext uri="{FF2B5EF4-FFF2-40B4-BE49-F238E27FC236}">
                <a16:creationId xmlns:a16="http://schemas.microsoft.com/office/drawing/2014/main" id="{4ACFF3CC-86AB-4928-BCB3-B717D5B831E9}"/>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26944962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48199" y="908720"/>
            <a:ext cx="8847602" cy="513371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lvl="0">
              <a:spcBef>
                <a:spcPct val="20000"/>
              </a:spcBef>
            </a:pPr>
            <a:r>
              <a:rPr lang="en-US" sz="1400" dirty="0">
                <a:solidFill>
                  <a:prstClr val="black"/>
                </a:solidFill>
                <a:latin typeface="Calibri"/>
              </a:rPr>
              <a:t>- UN Recommendations on the Transport of Dangerous Goods, 2017 (</a:t>
            </a:r>
            <a:r>
              <a:rPr lang="en-US" sz="1400" dirty="0">
                <a:solidFill>
                  <a:prstClr val="black"/>
                </a:solidFill>
                <a:latin typeface="Calibri"/>
                <a:hlinkClick r:id="rId3"/>
              </a:rPr>
              <a:t>http://www.unece.org/trans/danger/publi/unrec/rev20/20files_e.html</a:t>
            </a:r>
            <a:r>
              <a:rPr lang="en-US" sz="1400" dirty="0">
                <a:solidFill>
                  <a:prstClr val="black"/>
                </a:solidFill>
                <a:latin typeface="Calibri"/>
              </a:rPr>
              <a:t>) </a:t>
            </a:r>
          </a:p>
          <a:p>
            <a:pPr lvl="0">
              <a:spcBef>
                <a:spcPct val="20000"/>
              </a:spcBef>
            </a:pPr>
            <a:r>
              <a:rPr lang="en-US" sz="1400" dirty="0">
                <a:solidFill>
                  <a:prstClr val="black"/>
                </a:solidFill>
                <a:latin typeface="Calibri"/>
              </a:rPr>
              <a:t>- WHO Guidance on regulations for the transport of infectious substances 2017–2018 (</a:t>
            </a:r>
            <a:r>
              <a:rPr lang="en-US" sz="1400" dirty="0">
                <a:solidFill>
                  <a:prstClr val="black"/>
                </a:solidFill>
                <a:latin typeface="Calibri"/>
                <a:hlinkClick r:id="rId4"/>
              </a:rPr>
              <a:t>http://www.who.int/ihr/publications/WHO-WHE-CPI-2017.8/en/</a:t>
            </a:r>
            <a:r>
              <a:rPr lang="en-US" sz="1400" dirty="0">
                <a:solidFill>
                  <a:prstClr val="black"/>
                </a:solidFill>
                <a:latin typeface="Calibri"/>
              </a:rPr>
              <a:t>) </a:t>
            </a:r>
          </a:p>
          <a:p>
            <a:pPr lvl="0">
              <a:spcBef>
                <a:spcPct val="20000"/>
              </a:spcBef>
            </a:pPr>
            <a:r>
              <a:rPr lang="fr-CH" sz="1400" dirty="0">
                <a:solidFill>
                  <a:prstClr val="black"/>
                </a:solidFill>
                <a:latin typeface="Calibri"/>
              </a:rPr>
              <a:t>- WHO </a:t>
            </a:r>
            <a:r>
              <a:rPr lang="en-US" sz="1400" dirty="0">
                <a:solidFill>
                  <a:prstClr val="black"/>
                </a:solidFill>
                <a:latin typeface="Calibri"/>
              </a:rPr>
              <a:t>Infectious Substances Shipping Training - a course for shippers </a:t>
            </a:r>
            <a:r>
              <a:rPr lang="fr-CH" sz="1400" dirty="0">
                <a:solidFill>
                  <a:prstClr val="black"/>
                </a:solidFill>
                <a:latin typeface="Calibri"/>
              </a:rPr>
              <a:t>(</a:t>
            </a:r>
            <a:r>
              <a:rPr lang="fr-CH" sz="1400" dirty="0">
                <a:solidFill>
                  <a:prstClr val="black"/>
                </a:solidFill>
                <a:latin typeface="Calibri"/>
                <a:hlinkClick r:id="rId5"/>
              </a:rPr>
              <a:t>http://www.who.int/ihr/i_s_shipping_training/en/</a:t>
            </a:r>
            <a:r>
              <a:rPr lang="fr-CH" sz="1400" dirty="0">
                <a:solidFill>
                  <a:prstClr val="black"/>
                </a:solidFill>
                <a:latin typeface="Calibri"/>
              </a:rPr>
              <a:t>) </a:t>
            </a:r>
          </a:p>
          <a:p>
            <a:pPr>
              <a:spcBef>
                <a:spcPct val="20000"/>
              </a:spcBef>
            </a:pPr>
            <a:r>
              <a:rPr lang="fr-CH" altLang="en-US" sz="1400" dirty="0">
                <a:solidFill>
                  <a:prstClr val="black"/>
                </a:solidFill>
                <a:latin typeface="Calibri"/>
              </a:rPr>
              <a:t>- Ebola </a:t>
            </a:r>
            <a:r>
              <a:rPr lang="fr-CH" altLang="en-US" sz="1400" dirty="0" err="1">
                <a:solidFill>
                  <a:prstClr val="black"/>
                </a:solidFill>
                <a:latin typeface="Calibri"/>
              </a:rPr>
              <a:t>outbreak</a:t>
            </a:r>
            <a:r>
              <a:rPr lang="fr-CH" altLang="en-US" sz="1400" dirty="0">
                <a:solidFill>
                  <a:prstClr val="black"/>
                </a:solidFill>
                <a:latin typeface="Calibri"/>
              </a:rPr>
              <a:t>, </a:t>
            </a:r>
            <a:r>
              <a:rPr lang="fr-CH" altLang="en-US" sz="1400" dirty="0" err="1">
                <a:solidFill>
                  <a:prstClr val="black"/>
                </a:solidFill>
                <a:latin typeface="Calibri"/>
              </a:rPr>
              <a:t>laboratory</a:t>
            </a:r>
            <a:r>
              <a:rPr lang="fr-CH" altLang="en-US" sz="1400" dirty="0">
                <a:solidFill>
                  <a:prstClr val="black"/>
                </a:solidFill>
                <a:latin typeface="Calibri"/>
              </a:rPr>
              <a:t> </a:t>
            </a:r>
            <a:r>
              <a:rPr lang="fr-CH" altLang="en-US" sz="1400" dirty="0" err="1">
                <a:solidFill>
                  <a:prstClr val="black"/>
                </a:solidFill>
                <a:latin typeface="Calibri"/>
              </a:rPr>
              <a:t>technical</a:t>
            </a:r>
            <a:r>
              <a:rPr lang="fr-CH" altLang="en-US" sz="1400" dirty="0">
                <a:solidFill>
                  <a:prstClr val="black"/>
                </a:solidFill>
                <a:latin typeface="Calibri"/>
              </a:rPr>
              <a:t> guidances, 2014 (</a:t>
            </a:r>
            <a:r>
              <a:rPr lang="fr-CH" altLang="en-US" sz="1400" dirty="0">
                <a:solidFill>
                  <a:prstClr val="black"/>
                </a:solidFill>
                <a:latin typeface="Calibri"/>
                <a:hlinkClick r:id="rId6"/>
              </a:rPr>
              <a:t>http://www.who.int/csr/resources/publications/ebola/surveillance/en/index2.html</a:t>
            </a:r>
            <a:r>
              <a:rPr lang="fr-CH" altLang="en-US" sz="1400" dirty="0">
                <a:solidFill>
                  <a:prstClr val="black"/>
                </a:solidFill>
                <a:latin typeface="Calibri"/>
              </a:rPr>
              <a:t>) </a:t>
            </a:r>
            <a:endParaRPr lang="en-US" altLang="en-US" sz="1400" dirty="0">
              <a:solidFill>
                <a:prstClr val="black"/>
              </a:solidFill>
              <a:latin typeface="Calibri"/>
            </a:endParaRPr>
          </a:p>
          <a:p>
            <a:pPr lvl="0">
              <a:spcBef>
                <a:spcPct val="20000"/>
              </a:spcBef>
            </a:pPr>
            <a:r>
              <a:rPr lang="en-US" sz="1400" dirty="0">
                <a:solidFill>
                  <a:prstClr val="black"/>
                </a:solidFill>
                <a:latin typeface="Calibri"/>
              </a:rPr>
              <a:t>- IATA Packing Instruction 650 –  Biological Substances, Category B (</a:t>
            </a:r>
            <a:r>
              <a:rPr lang="en-US" sz="1400" dirty="0">
                <a:solidFill>
                  <a:prstClr val="black"/>
                </a:solidFill>
                <a:latin typeface="Calibri"/>
                <a:hlinkClick r:id="rId7"/>
              </a:rPr>
              <a:t>https://www.iata.org/whatwedo/cargo/dgr/Documents/packing-instruction-650-DGR56-en.pdf</a:t>
            </a:r>
            <a:r>
              <a:rPr lang="en-US" sz="1400" dirty="0">
                <a:solidFill>
                  <a:prstClr val="black"/>
                </a:solidFill>
                <a:latin typeface="Calibri"/>
              </a:rPr>
              <a:t>) </a:t>
            </a:r>
          </a:p>
          <a:p>
            <a:pPr lvl="0">
              <a:spcBef>
                <a:spcPct val="20000"/>
              </a:spcBef>
            </a:pPr>
            <a:r>
              <a:rPr lang="en-US" sz="1400" dirty="0">
                <a:solidFill>
                  <a:prstClr val="black"/>
                </a:solidFill>
                <a:latin typeface="Calibri"/>
              </a:rPr>
              <a:t>- Specimen labeling, storage &amp; handling, CDC, (</a:t>
            </a:r>
            <a:r>
              <a:rPr lang="en-US" sz="1400" dirty="0">
                <a:solidFill>
                  <a:prstClr val="black"/>
                </a:solidFill>
                <a:latin typeface="Calibri"/>
                <a:hlinkClick r:id="rId8"/>
              </a:rPr>
              <a:t>https://www.cdc.gov/urdo/downloads/specstoragehandling.pdf</a:t>
            </a:r>
            <a:r>
              <a:rPr lang="en-US" sz="1400" dirty="0">
                <a:solidFill>
                  <a:prstClr val="black"/>
                </a:solidFill>
                <a:latin typeface="Calibri"/>
              </a:rPr>
              <a:t>)</a:t>
            </a:r>
          </a:p>
          <a:p>
            <a:pPr lvl="0">
              <a:spcBef>
                <a:spcPct val="20000"/>
              </a:spcBef>
            </a:pPr>
            <a:r>
              <a:rPr lang="en-US" sz="1400" dirty="0">
                <a:solidFill>
                  <a:prstClr val="black"/>
                </a:solidFill>
                <a:latin typeface="Calibri"/>
              </a:rPr>
              <a:t>- European Agreement on the International Carriage of Dangerous Goods by Road (ADR), 2017 (</a:t>
            </a:r>
            <a:r>
              <a:rPr lang="en-US" sz="1400" dirty="0">
                <a:solidFill>
                  <a:prstClr val="black"/>
                </a:solidFill>
                <a:latin typeface="Calibri"/>
                <a:hlinkClick r:id="rId9"/>
              </a:rPr>
              <a:t>www.unece.org/trans/danger/publi/adr/adr2017/17contentse0.html</a:t>
            </a:r>
            <a:r>
              <a:rPr lang="en-US" sz="1400" dirty="0">
                <a:solidFill>
                  <a:prstClr val="black"/>
                </a:solidFill>
                <a:latin typeface="Calibri"/>
              </a:rPr>
              <a:t>) </a:t>
            </a:r>
          </a:p>
          <a:p>
            <a:pPr lvl="0">
              <a:spcBef>
                <a:spcPct val="20000"/>
              </a:spcBef>
            </a:pPr>
            <a:r>
              <a:rPr lang="en-US" sz="1400" dirty="0">
                <a:solidFill>
                  <a:prstClr val="black"/>
                </a:solidFill>
                <a:latin typeface="Calibri"/>
              </a:rPr>
              <a:t>- Regulations on the International Carriage of Dangerous Goods by Rail (RID), 2017 (</a:t>
            </a:r>
            <a:r>
              <a:rPr lang="en-US" sz="1400" dirty="0">
                <a:solidFill>
                  <a:prstClr val="black"/>
                </a:solidFill>
                <a:latin typeface="Calibri"/>
                <a:hlinkClick r:id="rId10"/>
              </a:rPr>
              <a:t>http://otif.org/en/?page_id=174</a:t>
            </a:r>
            <a:r>
              <a:rPr lang="en-US" sz="1400" dirty="0">
                <a:solidFill>
                  <a:prstClr val="black"/>
                </a:solidFill>
                <a:latin typeface="Calibri"/>
              </a:rPr>
              <a:t>) </a:t>
            </a:r>
          </a:p>
          <a:p>
            <a:pPr lvl="0">
              <a:spcBef>
                <a:spcPct val="20000"/>
              </a:spcBef>
            </a:pPr>
            <a:r>
              <a:rPr lang="en-US" altLang="en-US" sz="1400" dirty="0">
                <a:solidFill>
                  <a:prstClr val="black"/>
                </a:solidFill>
                <a:latin typeface="Calibri"/>
              </a:rPr>
              <a:t>- Guideline for Disinfection and Sterilization in Healthcare Facilities, 2008, CDC</a:t>
            </a:r>
          </a:p>
          <a:p>
            <a:pPr lvl="0">
              <a:spcBef>
                <a:spcPct val="20000"/>
              </a:spcBef>
            </a:pPr>
            <a:r>
              <a:rPr lang="en-US" altLang="en-US" sz="1400" dirty="0">
                <a:solidFill>
                  <a:prstClr val="black"/>
                </a:solidFill>
                <a:latin typeface="Calibri"/>
                <a:hlinkClick r:id="rId11"/>
              </a:rPr>
              <a:t>https://stacks.cdc.gov/view/cdc/11560</a:t>
            </a:r>
            <a:r>
              <a:rPr lang="en-US" altLang="en-US" sz="1400" dirty="0">
                <a:solidFill>
                  <a:prstClr val="black"/>
                </a:solidFill>
                <a:latin typeface="Calibri"/>
              </a:rPr>
              <a:t> </a:t>
            </a:r>
          </a:p>
          <a:p>
            <a:pPr lvl="0">
              <a:spcBef>
                <a:spcPct val="20000"/>
              </a:spcBef>
            </a:pPr>
            <a:r>
              <a:rPr lang="en-US" altLang="en-US" sz="1400" dirty="0">
                <a:solidFill>
                  <a:prstClr val="black"/>
                </a:solidFill>
                <a:latin typeface="Calibri"/>
              </a:rPr>
              <a:t>- Guidelines for the collection of clinical specimens during field investigation of outbreaks, WHO/CDS/CSR/EDC/2000.4 </a:t>
            </a:r>
            <a:r>
              <a:rPr lang="en-US" altLang="en-US" sz="1400" dirty="0">
                <a:solidFill>
                  <a:prstClr val="black"/>
                </a:solidFill>
                <a:latin typeface="Calibri"/>
                <a:hlinkClick r:id="rId12"/>
              </a:rPr>
              <a:t>http://www.who.int/ihr/publications/WHO_CDS_CSR_EDC_2000_4/en/</a:t>
            </a:r>
            <a:r>
              <a:rPr lang="en-US" altLang="en-US" sz="1400" dirty="0">
                <a:solidFill>
                  <a:prstClr val="black"/>
                </a:solidFill>
                <a:latin typeface="Calibri"/>
              </a:rPr>
              <a:t> </a:t>
            </a:r>
          </a:p>
          <a:p>
            <a:pPr marL="285750" indent="-285750">
              <a:spcBef>
                <a:spcPct val="20000"/>
              </a:spcBef>
              <a:buFontTx/>
              <a:buChar char="-"/>
            </a:pPr>
            <a:r>
              <a:rPr lang="en-US" altLang="en-US" sz="1400" dirty="0">
                <a:solidFill>
                  <a:prstClr val="black"/>
                </a:solidFill>
                <a:latin typeface="Calibri"/>
              </a:rPr>
              <a:t>CDC Infectious Diseases Laboratories Test Directory, </a:t>
            </a:r>
            <a:r>
              <a:rPr lang="en-US" altLang="en-US" sz="1400" dirty="0">
                <a:solidFill>
                  <a:prstClr val="black"/>
                </a:solidFill>
                <a:latin typeface="Calibri"/>
                <a:hlinkClick r:id="rId13"/>
              </a:rPr>
              <a:t>https://www.cdc.gov/laboratory/specimen-submission/list.html</a:t>
            </a:r>
            <a:endParaRPr lang="en-US" altLang="en-US" sz="1400" dirty="0">
              <a:solidFill>
                <a:prstClr val="black"/>
              </a:solidFill>
              <a:latin typeface="Calibri"/>
            </a:endParaRPr>
          </a:p>
          <a:p>
            <a:pPr marL="285750" indent="-285750">
              <a:spcBef>
                <a:spcPct val="20000"/>
              </a:spcBef>
              <a:buFontTx/>
              <a:buChar char="-"/>
            </a:pPr>
            <a:r>
              <a:rPr lang="en-US" sz="1400" dirty="0">
                <a:solidFill>
                  <a:prstClr val="black"/>
                </a:solidFill>
                <a:latin typeface="Calibri"/>
              </a:rPr>
              <a:t>- ICAO Technical Instructions (</a:t>
            </a:r>
            <a:r>
              <a:rPr lang="en-US" sz="1400" dirty="0">
                <a:solidFill>
                  <a:prstClr val="black"/>
                </a:solidFill>
                <a:latin typeface="Calibri"/>
                <a:hlinkClick r:id="rId14"/>
              </a:rPr>
              <a:t>https://www.icao.int/safety/DangerousGoods/Pages/technical-instructions.aspx</a:t>
            </a:r>
            <a:r>
              <a:rPr lang="en-US" sz="1400" dirty="0">
                <a:solidFill>
                  <a:prstClr val="black"/>
                </a:solidFill>
                <a:latin typeface="Calibri"/>
              </a:rPr>
              <a:t>) </a:t>
            </a:r>
          </a:p>
        </p:txBody>
      </p:sp>
      <p:sp>
        <p:nvSpPr>
          <p:cNvPr id="16" name="Rectangle 15"/>
          <p:cNvSpPr/>
          <p:nvPr/>
        </p:nvSpPr>
        <p:spPr>
          <a:xfrm>
            <a:off x="323528" y="188640"/>
            <a:ext cx="3805401" cy="707886"/>
          </a:xfrm>
          <a:prstGeom prst="rect">
            <a:avLst/>
          </a:prstGeom>
        </p:spPr>
        <p:txBody>
          <a:bodyPr wrap="none">
            <a:spAutoFit/>
          </a:bodyPr>
          <a:lstStyle/>
          <a:p>
            <a:r>
              <a:rPr lang="fr-FR" sz="4000" b="1" dirty="0">
                <a:solidFill>
                  <a:srgbClr val="002060"/>
                </a:solidFill>
              </a:rPr>
              <a:t>Références utiles</a:t>
            </a:r>
            <a:endParaRPr lang="en-US" sz="4000" b="1" dirty="0">
              <a:solidFill>
                <a:srgbClr val="002060"/>
              </a:solidFill>
            </a:endParaRPr>
          </a:p>
        </p:txBody>
      </p:sp>
    </p:spTree>
    <p:extLst>
      <p:ext uri="{BB962C8B-B14F-4D97-AF65-F5344CB8AC3E}">
        <p14:creationId xmlns:p14="http://schemas.microsoft.com/office/powerpoint/2010/main" val="3207265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F5260726-2A4B-4BD0-B457-823C33C0A5E5}"/>
              </a:ext>
            </a:extLst>
          </p:cNvPr>
          <p:cNvSpPr>
            <a:spLocks noGrp="1"/>
          </p:cNvSpPr>
          <p:nvPr>
            <p:ph type="title"/>
          </p:nvPr>
        </p:nvSpPr>
        <p:spPr/>
        <p:txBody>
          <a:bodyPr/>
          <a:lstStyle/>
          <a:p>
            <a:r>
              <a:rPr lang="fr-FR" altLang="en-US" sz="3600" b="1">
                <a:solidFill>
                  <a:srgbClr val="002060"/>
                </a:solidFill>
              </a:rPr>
              <a:t>Clause de non-responsabilité</a:t>
            </a:r>
          </a:p>
        </p:txBody>
      </p:sp>
      <p:sp>
        <p:nvSpPr>
          <p:cNvPr id="101379" name="Content Placeholder 2">
            <a:extLst>
              <a:ext uri="{FF2B5EF4-FFF2-40B4-BE49-F238E27FC236}">
                <a16:creationId xmlns:a16="http://schemas.microsoft.com/office/drawing/2014/main" id="{92096D0F-4967-49F5-B8D5-BAAD3E8D27EE}"/>
              </a:ext>
            </a:extLst>
          </p:cNvPr>
          <p:cNvSpPr>
            <a:spLocks noGrp="1"/>
          </p:cNvSpPr>
          <p:nvPr>
            <p:ph idx="4294967295"/>
          </p:nvPr>
        </p:nvSpPr>
        <p:spPr>
          <a:xfrm>
            <a:off x="457200" y="1495326"/>
            <a:ext cx="8229600" cy="4525962"/>
          </a:xfrm>
        </p:spPr>
        <p:txBody>
          <a:bodyPr>
            <a:normAutofit lnSpcReduction="10000"/>
          </a:bodyPr>
          <a:lstStyle/>
          <a:p>
            <a:pPr marL="0" indent="0">
              <a:buFont typeface="Arial" panose="020B0604020202020204" pitchFamily="34" charset="0"/>
              <a:buNone/>
            </a:pPr>
            <a:r>
              <a:rPr lang="en-US" altLang="en-US" sz="1500" b="1" dirty="0"/>
              <a:t>WHO Health Security Learning Platform - </a:t>
            </a:r>
            <a:r>
              <a:rPr lang="en-US" altLang="en-US" sz="1400" b="1" dirty="0"/>
              <a:t>Training Materials</a:t>
            </a:r>
            <a:endParaRPr lang="en-US" altLang="en-US" sz="1500" b="1" dirty="0"/>
          </a:p>
          <a:p>
            <a:pPr marL="0" indent="0">
              <a:buFont typeface="Arial" panose="020B0604020202020204" pitchFamily="34" charset="0"/>
              <a:buNone/>
            </a:pPr>
            <a:r>
              <a:rPr lang="fr-FR" altLang="en-US" sz="1500" b="1" dirty="0"/>
              <a:t>Plateforme d’Apprentissage de l'OMS sur la Sécurité Sanitaire - Matériel de formation</a:t>
            </a:r>
          </a:p>
          <a:p>
            <a:pPr marL="0" indent="0">
              <a:buFont typeface="Arial" panose="020B0604020202020204" pitchFamily="34" charset="0"/>
              <a:buNone/>
            </a:pPr>
            <a:endParaRPr lang="fr-FR" altLang="en-US" sz="1500" dirty="0"/>
          </a:p>
          <a:p>
            <a:pPr marL="0" indent="0">
              <a:buFont typeface="Arial" panose="020B0604020202020204" pitchFamily="34" charset="0"/>
              <a:buNone/>
            </a:pPr>
            <a:r>
              <a:rPr lang="fr-FR" altLang="en-US" sz="1500" dirty="0"/>
              <a:t>Ces matériels de formation de l'OMS sont © Organisation mondiale de la Santé (OMS) 2018. Tous droits réservés.</a:t>
            </a:r>
          </a:p>
          <a:p>
            <a:pPr marL="0" indent="0">
              <a:buFont typeface="Arial" panose="020B0604020202020204" pitchFamily="34" charset="0"/>
              <a:buNone/>
            </a:pPr>
            <a:endParaRPr lang="fr-FR" altLang="en-US" sz="1500" dirty="0"/>
          </a:p>
          <a:p>
            <a:pPr marL="0" indent="0">
              <a:buFont typeface="Arial" panose="020B0604020202020204" pitchFamily="34" charset="0"/>
              <a:buNone/>
            </a:pPr>
            <a:r>
              <a:rPr lang="fr-FR" altLang="en-US" sz="1500" dirty="0"/>
              <a:t>Votre utilisation de ces matériels est soumise aux conditions d’utilisation de la "Plate-forme d'Apprentissage de la Sécurité Sanitaire de l’OMS, Matériel de Formation", que vous avez acceptés lors du téléchargement et qui sont disponibles sur la Plateforme d'Apprentissage de la Sécurité Sanitaire: </a:t>
            </a:r>
            <a:r>
              <a:rPr lang="en-US" altLang="en-US" sz="1500" u="sng" dirty="0">
                <a:hlinkClick r:id="rId2"/>
              </a:rPr>
              <a:t>https://extranet.who.int/hslp</a:t>
            </a:r>
            <a:endParaRPr lang="en-US" altLang="en-US" sz="1500" u="sng" dirty="0"/>
          </a:p>
          <a:p>
            <a:pPr marL="0" indent="0">
              <a:buFont typeface="Arial" panose="020B0604020202020204" pitchFamily="34" charset="0"/>
              <a:buNone/>
            </a:pPr>
            <a:endParaRPr lang="fr-FR" altLang="en-US" sz="1500" dirty="0"/>
          </a:p>
          <a:p>
            <a:pPr marL="0" indent="0">
              <a:buFont typeface="Arial" panose="020B0604020202020204" pitchFamily="34" charset="0"/>
              <a:buNone/>
            </a:pPr>
            <a:r>
              <a:rPr lang="fr-FR" altLang="en-US" sz="1500" dirty="0"/>
              <a:t>Si vous adaptez, modifiez, traduisez ou révisez de toute autre manière le contenu de ces documents, vous n'impliquerez pas que l'OMS soit affiliée à de telles modifications et n'utiliserez pas le nom ou l'emblème de l'OMS dans ces documents modifiés.</a:t>
            </a:r>
          </a:p>
          <a:p>
            <a:pPr marL="0" indent="0">
              <a:buFont typeface="Arial" panose="020B0604020202020204" pitchFamily="34" charset="0"/>
              <a:buNone/>
            </a:pPr>
            <a:endParaRPr lang="fr-FR" altLang="en-US" sz="1500" dirty="0"/>
          </a:p>
          <a:p>
            <a:pPr marL="0" indent="0">
              <a:buFont typeface="Arial" panose="020B0604020202020204" pitchFamily="34" charset="0"/>
              <a:buNone/>
            </a:pPr>
            <a:r>
              <a:rPr lang="fr-FR" altLang="en-US" sz="1500" dirty="0"/>
              <a:t>En outre, nous vous invitons à informer l'OMS de toute modification de ces documents que vous utilisez publiquement, à des fins d'archivage et de développement continu, en envoyant un courrier électronique à l'adresse suivante: </a:t>
            </a:r>
            <a:r>
              <a:rPr lang="fr-FR" altLang="en-US" sz="1500" dirty="0">
                <a:hlinkClick r:id="rId3"/>
              </a:rPr>
              <a:t>ihrhrt@who.int</a:t>
            </a:r>
            <a:r>
              <a:rPr lang="fr-FR" altLang="en-US" sz="1500" dirty="0"/>
              <a:t> </a:t>
            </a:r>
            <a:endParaRPr lang="en-US" altLang="en-US" sz="1500" dirty="0"/>
          </a:p>
        </p:txBody>
      </p:sp>
    </p:spTree>
    <p:extLst>
      <p:ext uri="{BB962C8B-B14F-4D97-AF65-F5344CB8AC3E}">
        <p14:creationId xmlns:p14="http://schemas.microsoft.com/office/powerpoint/2010/main" val="4943664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title"/>
          </p:nvPr>
        </p:nvSpPr>
        <p:spPr>
          <a:xfrm>
            <a:off x="457200" y="2857500"/>
            <a:ext cx="8229600" cy="1143000"/>
          </a:xfrm>
        </p:spPr>
        <p:txBody>
          <a:bodyPr/>
          <a:lstStyle/>
          <a:p>
            <a:r>
              <a:rPr lang="en-ZW" altLang="en-US" sz="6000" b="1" i="1" dirty="0">
                <a:solidFill>
                  <a:srgbClr val="002060"/>
                </a:solidFill>
              </a:rPr>
              <a:t>Merci !</a:t>
            </a:r>
          </a:p>
        </p:txBody>
      </p:sp>
    </p:spTree>
    <p:extLst>
      <p:ext uri="{BB962C8B-B14F-4D97-AF65-F5344CB8AC3E}">
        <p14:creationId xmlns:p14="http://schemas.microsoft.com/office/powerpoint/2010/main" val="1420440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55576" y="354186"/>
            <a:ext cx="2844240" cy="707886"/>
          </a:xfrm>
          <a:prstGeom prst="rect">
            <a:avLst/>
          </a:prstGeom>
        </p:spPr>
        <p:txBody>
          <a:bodyPr wrap="none">
            <a:spAutoFit/>
          </a:bodyPr>
          <a:lstStyle/>
          <a:p>
            <a:r>
              <a:rPr lang="fr-FR" sz="4000" b="1" dirty="0">
                <a:solidFill>
                  <a:srgbClr val="002060"/>
                </a:solidFill>
              </a:rPr>
              <a:t>Introduction</a:t>
            </a:r>
            <a:endParaRPr lang="en-US" sz="4000" b="1" dirty="0">
              <a:solidFill>
                <a:srgbClr val="002060"/>
              </a:solidFill>
            </a:endParaRPr>
          </a:p>
        </p:txBody>
      </p:sp>
      <p:sp>
        <p:nvSpPr>
          <p:cNvPr id="12" name="TextBox 11"/>
          <p:cNvSpPr txBox="1"/>
          <p:nvPr/>
        </p:nvSpPr>
        <p:spPr>
          <a:xfrm>
            <a:off x="4283968" y="2353841"/>
            <a:ext cx="4626260" cy="364715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285750" indent="-285750">
              <a:spcAft>
                <a:spcPts val="600"/>
              </a:spcAft>
              <a:buFont typeface="Arial" panose="020B0604020202020204" pitchFamily="34" charset="0"/>
              <a:buChar char="•"/>
            </a:pPr>
            <a:r>
              <a:rPr lang="fr-FR" dirty="0">
                <a:solidFill>
                  <a:srgbClr val="000000"/>
                </a:solidFill>
                <a:latin typeface="Calibri"/>
                <a:ea typeface="SimSun"/>
                <a:cs typeface="Calibri"/>
              </a:rPr>
              <a:t>Les prélèvements de matériels biologiques sont destinés au laboratoire pour le diagnostic de la MVE, le suivi de l’état du patient, et l’évaluation de son état. </a:t>
            </a:r>
          </a:p>
          <a:p>
            <a:pPr marL="285750" indent="-285750">
              <a:spcAft>
                <a:spcPts val="600"/>
              </a:spcAft>
              <a:buFont typeface="Arial" panose="020B0604020202020204" pitchFamily="34" charset="0"/>
              <a:buChar char="•"/>
            </a:pPr>
            <a:r>
              <a:rPr lang="fr-FR" dirty="0">
                <a:solidFill>
                  <a:srgbClr val="000000"/>
                </a:solidFill>
                <a:latin typeface="Calibri"/>
                <a:ea typeface="SimSun"/>
                <a:cs typeface="Calibri"/>
              </a:rPr>
              <a:t>Ils sont indispensables à la prise en charge des cas. </a:t>
            </a:r>
          </a:p>
          <a:p>
            <a:pPr marL="285750" indent="-285750">
              <a:spcAft>
                <a:spcPts val="600"/>
              </a:spcAft>
              <a:buFont typeface="Arial" panose="020B0604020202020204" pitchFamily="34" charset="0"/>
              <a:buChar char="•"/>
            </a:pPr>
            <a:r>
              <a:rPr lang="fr-FR" dirty="0">
                <a:solidFill>
                  <a:srgbClr val="000000"/>
                </a:solidFill>
                <a:latin typeface="Calibri"/>
                <a:ea typeface="SimSun"/>
                <a:cs typeface="Calibri"/>
              </a:rPr>
              <a:t>Cependant ils sont potentiellement dangereux et directement contagieux s’ils sont infectés.</a:t>
            </a:r>
          </a:p>
          <a:p>
            <a:pPr marL="285750" indent="-285750">
              <a:spcAft>
                <a:spcPts val="600"/>
              </a:spcAft>
              <a:buFont typeface="Arial" panose="020B0604020202020204" pitchFamily="34" charset="0"/>
              <a:buChar char="•"/>
            </a:pPr>
            <a:r>
              <a:rPr lang="fr-FR" dirty="0">
                <a:solidFill>
                  <a:srgbClr val="000000"/>
                </a:solidFill>
                <a:latin typeface="Calibri"/>
                <a:ea typeface="SimSun"/>
                <a:cs typeface="Calibri"/>
              </a:rPr>
              <a:t>Leurs manipulations exigent beaucoup de précaution et le respect des procédures techniques, et des règles de sécurités.</a:t>
            </a:r>
          </a:p>
        </p:txBody>
      </p:sp>
      <p:sp>
        <p:nvSpPr>
          <p:cNvPr id="14" name="TextBox 13"/>
          <p:cNvSpPr txBox="1"/>
          <p:nvPr/>
        </p:nvSpPr>
        <p:spPr>
          <a:xfrm>
            <a:off x="344172" y="1268760"/>
            <a:ext cx="8229600" cy="92333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fr-FR" dirty="0"/>
              <a:t>L’acte de faire un prélèvement biologique, de le manipuler, et le transporter, ainsi que les objets souillés lors du prélèvement comportent un risque élevé de contamination du préleveur, de l’entourage et de l’environnement.  </a:t>
            </a:r>
            <a:endParaRPr lang="en-US"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950" y="2492896"/>
            <a:ext cx="3286125" cy="2696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8">
            <a:extLst>
              <a:ext uri="{FF2B5EF4-FFF2-40B4-BE49-F238E27FC236}">
                <a16:creationId xmlns:a16="http://schemas.microsoft.com/office/drawing/2014/main" id="{A596B092-F1FA-49B8-8F9B-75838EF79095}"/>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2659575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57200" y="3068960"/>
            <a:ext cx="8229600" cy="1015663"/>
          </a:xfrm>
          <a:prstGeom prst="rect">
            <a:avLst/>
          </a:prstGeom>
          <a:solidFill>
            <a:srgbClr val="0070C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sz="6000" dirty="0"/>
              <a:t>PRELEVEMENT</a:t>
            </a:r>
            <a:endParaRPr lang="en-US" sz="6000" dirty="0"/>
          </a:p>
        </p:txBody>
      </p:sp>
      <p:sp>
        <p:nvSpPr>
          <p:cNvPr id="6" name="Title 5">
            <a:extLst>
              <a:ext uri="{FF2B5EF4-FFF2-40B4-BE49-F238E27FC236}">
                <a16:creationId xmlns:a16="http://schemas.microsoft.com/office/drawing/2014/main" id="{4E5212C7-4E74-4713-B6F6-50DCC0E67C94}"/>
              </a:ext>
            </a:extLst>
          </p:cNvPr>
          <p:cNvSpPr>
            <a:spLocks noGrp="1"/>
          </p:cNvSpPr>
          <p:nvPr>
            <p:ph type="title"/>
          </p:nvPr>
        </p:nvSpPr>
        <p:spPr/>
        <p:txBody>
          <a:bodyPr/>
          <a:lstStyle/>
          <a:p>
            <a:endParaRPr lang="en-US"/>
          </a:p>
        </p:txBody>
      </p:sp>
      <p:sp>
        <p:nvSpPr>
          <p:cNvPr id="8" name="Content Placeholder 7">
            <a:extLst>
              <a:ext uri="{FF2B5EF4-FFF2-40B4-BE49-F238E27FC236}">
                <a16:creationId xmlns:a16="http://schemas.microsoft.com/office/drawing/2014/main" id="{BB10E0CF-00CA-4EE1-B607-7FDF7706CCB1}"/>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9069784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81755" y="239503"/>
            <a:ext cx="7476021" cy="707886"/>
          </a:xfrm>
          <a:prstGeom prst="rect">
            <a:avLst/>
          </a:prstGeom>
        </p:spPr>
        <p:txBody>
          <a:bodyPr wrap="none">
            <a:spAutoFit/>
          </a:bodyPr>
          <a:lstStyle/>
          <a:p>
            <a:r>
              <a:rPr lang="fr-FR" sz="4000" b="1" dirty="0">
                <a:solidFill>
                  <a:srgbClr val="002060"/>
                </a:solidFill>
              </a:rPr>
              <a:t>Prélèvements en contexte de MVE</a:t>
            </a:r>
            <a:endParaRPr lang="en-US" sz="4000" b="1" dirty="0">
              <a:solidFill>
                <a:srgbClr val="002060"/>
              </a:solidFill>
            </a:endParaRPr>
          </a:p>
        </p:txBody>
      </p:sp>
      <p:sp>
        <p:nvSpPr>
          <p:cNvPr id="13" name="TextBox 12"/>
          <p:cNvSpPr txBox="1"/>
          <p:nvPr/>
        </p:nvSpPr>
        <p:spPr>
          <a:xfrm>
            <a:off x="336265" y="1196752"/>
            <a:ext cx="4608512" cy="426270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spcAft>
                <a:spcPts val="600"/>
              </a:spcAft>
            </a:pPr>
            <a:r>
              <a:rPr lang="fr-FR" sz="3600" dirty="0">
                <a:solidFill>
                  <a:srgbClr val="FF0000"/>
                </a:solidFill>
                <a:latin typeface="Calibri"/>
                <a:ea typeface="SimSun"/>
                <a:cs typeface="Calibri"/>
              </a:rPr>
              <a:t>IMPORTANT</a:t>
            </a:r>
          </a:p>
          <a:p>
            <a:pPr marL="266700" indent="-266700">
              <a:spcAft>
                <a:spcPts val="600"/>
              </a:spcAft>
              <a:buAutoNum type="arabicPeriod"/>
            </a:pPr>
            <a:r>
              <a:rPr lang="fr-FR" sz="2000" dirty="0">
                <a:solidFill>
                  <a:srgbClr val="000000"/>
                </a:solidFill>
                <a:latin typeface="Calibri"/>
                <a:ea typeface="SimSun"/>
                <a:cs typeface="Calibri"/>
              </a:rPr>
              <a:t>Seule les personnes formées doivent effectuer les prélèvements.</a:t>
            </a:r>
          </a:p>
          <a:p>
            <a:pPr marL="266700" indent="-266700">
              <a:spcAft>
                <a:spcPts val="600"/>
              </a:spcAft>
              <a:buAutoNum type="arabicPeriod"/>
            </a:pPr>
            <a:r>
              <a:rPr lang="fr-FR" sz="2000" dirty="0">
                <a:solidFill>
                  <a:srgbClr val="000000"/>
                </a:solidFill>
                <a:latin typeface="Calibri"/>
                <a:ea typeface="SimSun"/>
                <a:cs typeface="Calibri"/>
              </a:rPr>
              <a:t>La particularité du prélèvement dans un contexte de MVE est le degré de précautions à prendre contre d’éventuelles contaminations. </a:t>
            </a:r>
          </a:p>
          <a:p>
            <a:pPr marL="266700" indent="-266700">
              <a:spcAft>
                <a:spcPts val="600"/>
              </a:spcAft>
              <a:buAutoNum type="arabicPeriod"/>
            </a:pPr>
            <a:r>
              <a:rPr lang="fr-FR" sz="2000" dirty="0">
                <a:solidFill>
                  <a:srgbClr val="000000"/>
                </a:solidFill>
                <a:latin typeface="Calibri"/>
                <a:ea typeface="SimSun"/>
                <a:cs typeface="Calibri"/>
              </a:rPr>
              <a:t>Suivre rigoureusement les procédures techniques (PON)  et directives en vigueur (étapes, tubes, quantités, etc…) et les mesures de contrôle de l’infection.</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4925" y="1101473"/>
            <a:ext cx="3486150" cy="489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8">
            <a:extLst>
              <a:ext uri="{FF2B5EF4-FFF2-40B4-BE49-F238E27FC236}">
                <a16:creationId xmlns:a16="http://schemas.microsoft.com/office/drawing/2014/main" id="{136C93F9-94C7-406E-8D0C-A3EBEF63768D}"/>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2809288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57200" y="299852"/>
            <a:ext cx="8509061" cy="707886"/>
          </a:xfrm>
          <a:prstGeom prst="rect">
            <a:avLst/>
          </a:prstGeom>
        </p:spPr>
        <p:txBody>
          <a:bodyPr wrap="square">
            <a:spAutoFit/>
          </a:bodyPr>
          <a:lstStyle/>
          <a:p>
            <a:r>
              <a:rPr lang="fr-FR" sz="4000" b="1" dirty="0">
                <a:solidFill>
                  <a:srgbClr val="002060"/>
                </a:solidFill>
              </a:rPr>
              <a:t>Prélèvements en contexte de MVE</a:t>
            </a:r>
            <a:endParaRPr lang="en-US" sz="4000" b="1" dirty="0">
              <a:solidFill>
                <a:srgbClr val="002060"/>
              </a:solidFill>
            </a:endParaRPr>
          </a:p>
        </p:txBody>
      </p:sp>
      <p:sp>
        <p:nvSpPr>
          <p:cNvPr id="12" name="TextBox 11"/>
          <p:cNvSpPr txBox="1"/>
          <p:nvPr/>
        </p:nvSpPr>
        <p:spPr>
          <a:xfrm>
            <a:off x="4016861" y="1268760"/>
            <a:ext cx="4392488" cy="252376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spcAft>
                <a:spcPts val="600"/>
              </a:spcAft>
            </a:pPr>
            <a:r>
              <a:rPr lang="fr-FR" sz="2400" b="1" dirty="0">
                <a:solidFill>
                  <a:srgbClr val="000000"/>
                </a:solidFill>
                <a:latin typeface="Calibri"/>
                <a:ea typeface="SimSun"/>
                <a:cs typeface="Calibri"/>
              </a:rPr>
              <a:t>Matériels biologiques prélevés</a:t>
            </a:r>
            <a:r>
              <a:rPr lang="fr-FR" sz="2400" dirty="0">
                <a:solidFill>
                  <a:srgbClr val="000000"/>
                </a:solidFill>
                <a:latin typeface="Calibri"/>
                <a:ea typeface="SimSun"/>
                <a:cs typeface="Calibri"/>
              </a:rPr>
              <a:t>: </a:t>
            </a:r>
          </a:p>
          <a:p>
            <a:pPr marL="285750" indent="-285750">
              <a:spcAft>
                <a:spcPts val="600"/>
              </a:spcAft>
              <a:buFontTx/>
              <a:buChar char="-"/>
            </a:pPr>
            <a:r>
              <a:rPr lang="fr-FR" sz="2400" dirty="0">
                <a:solidFill>
                  <a:srgbClr val="000000"/>
                </a:solidFill>
                <a:latin typeface="Calibri"/>
                <a:ea typeface="SimSun"/>
                <a:cs typeface="Calibri"/>
              </a:rPr>
              <a:t>Sang total sur tube EDTA</a:t>
            </a:r>
          </a:p>
          <a:p>
            <a:pPr marL="285750" indent="-285750">
              <a:spcAft>
                <a:spcPts val="600"/>
              </a:spcAft>
              <a:buFontTx/>
              <a:buChar char="-"/>
            </a:pPr>
            <a:r>
              <a:rPr lang="fr-FR" sz="2400" dirty="0">
                <a:solidFill>
                  <a:srgbClr val="000000"/>
                </a:solidFill>
                <a:latin typeface="Calibri"/>
                <a:ea typeface="SimSun"/>
                <a:cs typeface="Calibri"/>
              </a:rPr>
              <a:t>Ecouvillonnage buccal post mortem (sur cadavres)</a:t>
            </a:r>
          </a:p>
          <a:p>
            <a:pPr marL="285750" indent="-285750">
              <a:spcAft>
                <a:spcPts val="600"/>
              </a:spcAft>
              <a:buFontTx/>
              <a:buChar char="-"/>
            </a:pPr>
            <a:r>
              <a:rPr lang="fr-FR" sz="2400" dirty="0">
                <a:solidFill>
                  <a:srgbClr val="000000"/>
                </a:solidFill>
                <a:latin typeface="Calibri"/>
                <a:ea typeface="SimSun"/>
                <a:cs typeface="Calibri"/>
              </a:rPr>
              <a:t>Autres: Sperme, Urines, etc…</a:t>
            </a:r>
          </a:p>
          <a:p>
            <a:pPr marL="285750" indent="-285750">
              <a:spcAft>
                <a:spcPts val="600"/>
              </a:spcAft>
              <a:buFontTx/>
              <a:buChar char="-"/>
            </a:pPr>
            <a:endParaRPr lang="fr-FR" dirty="0">
              <a:solidFill>
                <a:srgbClr val="000000"/>
              </a:solidFill>
              <a:latin typeface="Calibri"/>
              <a:ea typeface="SimSun"/>
              <a:cs typeface="Calibri"/>
            </a:endParaRPr>
          </a:p>
        </p:txBody>
      </p:sp>
      <p:pic>
        <p:nvPicPr>
          <p:cNvPr id="15"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l="5901" t="39500" r="68114" b="16402"/>
          <a:stretch>
            <a:fillRect/>
          </a:stretch>
        </p:blipFill>
        <p:spPr bwMode="auto">
          <a:xfrm>
            <a:off x="6156176" y="4221088"/>
            <a:ext cx="1289790"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087" y="1700808"/>
            <a:ext cx="3171825" cy="422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8">
            <a:extLst>
              <a:ext uri="{FF2B5EF4-FFF2-40B4-BE49-F238E27FC236}">
                <a16:creationId xmlns:a16="http://schemas.microsoft.com/office/drawing/2014/main" id="{F46DCB11-BCDA-4D7A-9418-B18115098EE4}"/>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40187215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683568" y="2348880"/>
            <a:ext cx="7992888" cy="31700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514350" indent="-514350">
              <a:buFont typeface="+mj-lt"/>
              <a:buAutoNum type="alphaLcParenR"/>
              <a:defRPr/>
            </a:pPr>
            <a:r>
              <a:rPr lang="fr-CH" sz="2000" b="1" dirty="0"/>
              <a:t>Préparez-vous</a:t>
            </a:r>
            <a:r>
              <a:rPr lang="fr-CH" sz="2000" dirty="0"/>
              <a:t>: étiquetez les tubes et les formulaires; rassemblez tout l’équipement et tout le matériel avant d’aller vers le patient</a:t>
            </a:r>
          </a:p>
          <a:p>
            <a:pPr marL="514350" indent="-514350">
              <a:buFont typeface="+mj-lt"/>
              <a:buAutoNum type="alphaLcParenR"/>
              <a:defRPr/>
            </a:pPr>
            <a:r>
              <a:rPr lang="fr-CH" sz="2000" b="1" dirty="0"/>
              <a:t>Protégez-vous: </a:t>
            </a:r>
            <a:r>
              <a:rPr lang="fr-CH" sz="2000" dirty="0"/>
              <a:t>mettez tout l’équipement de protection individuel (EPI)</a:t>
            </a:r>
          </a:p>
          <a:p>
            <a:pPr marL="514350" indent="-514350">
              <a:buFont typeface="+mj-lt"/>
              <a:buAutoNum type="alphaLcParenR"/>
              <a:defRPr/>
            </a:pPr>
            <a:r>
              <a:rPr lang="fr-CH" sz="2000" b="1" dirty="0"/>
              <a:t>Prélèvement de l’échantillon: </a:t>
            </a:r>
            <a:r>
              <a:rPr lang="fr-CH" sz="2000" dirty="0"/>
              <a:t>utilisez une technique stérile et appliquer les précautions de sécurité</a:t>
            </a:r>
          </a:p>
          <a:p>
            <a:pPr marL="514350" indent="-514350">
              <a:buFont typeface="+mj-lt"/>
              <a:buAutoNum type="alphaLcParenR"/>
              <a:defRPr/>
            </a:pPr>
            <a:r>
              <a:rPr lang="fr-CH" sz="2000" b="1" dirty="0"/>
              <a:t>Sécurité avant tout: </a:t>
            </a:r>
            <a:r>
              <a:rPr lang="fr-CH" sz="2000" dirty="0"/>
              <a:t>préparez l’échantillon pour le transport </a:t>
            </a:r>
            <a:endParaRPr lang="fr-CH" sz="2000" b="1" dirty="0"/>
          </a:p>
          <a:p>
            <a:pPr marL="514350" indent="-514350">
              <a:buFont typeface="+mj-lt"/>
              <a:buAutoNum type="alphaLcParenR"/>
              <a:defRPr/>
            </a:pPr>
            <a:r>
              <a:rPr lang="fr-CH" sz="2000" b="1" dirty="0"/>
              <a:t>Nettoyage: </a:t>
            </a:r>
            <a:r>
              <a:rPr lang="fr-CH" sz="2000" dirty="0"/>
              <a:t>occupez-vous des déchets, déversements et expositions accidentelles</a:t>
            </a:r>
          </a:p>
        </p:txBody>
      </p:sp>
      <p:sp>
        <p:nvSpPr>
          <p:cNvPr id="15" name="Title 1"/>
          <p:cNvSpPr>
            <a:spLocks noGrp="1"/>
          </p:cNvSpPr>
          <p:nvPr>
            <p:ph type="title"/>
          </p:nvPr>
        </p:nvSpPr>
        <p:spPr/>
        <p:txBody>
          <a:bodyPr/>
          <a:lstStyle/>
          <a:p>
            <a:r>
              <a:rPr lang="en-US" altLang="en-US" sz="3600" b="1" dirty="0">
                <a:solidFill>
                  <a:srgbClr val="002060"/>
                </a:solidFill>
              </a:rPr>
              <a:t> </a:t>
            </a:r>
            <a:br>
              <a:rPr lang="en-US" altLang="en-US" sz="3600" b="1" dirty="0">
                <a:solidFill>
                  <a:srgbClr val="002060"/>
                </a:solidFill>
              </a:rPr>
            </a:br>
            <a:r>
              <a:rPr lang="fr-CH" altLang="en-US" sz="3600" b="1" dirty="0">
                <a:solidFill>
                  <a:srgbClr val="002060"/>
                </a:solidFill>
              </a:rPr>
              <a:t>Etapes pour le prélèvement</a:t>
            </a:r>
          </a:p>
        </p:txBody>
      </p:sp>
      <p:sp>
        <p:nvSpPr>
          <p:cNvPr id="6" name="Content Placeholder 5">
            <a:extLst>
              <a:ext uri="{FF2B5EF4-FFF2-40B4-BE49-F238E27FC236}">
                <a16:creationId xmlns:a16="http://schemas.microsoft.com/office/drawing/2014/main" id="{4D2CCEF4-B39F-4828-8BFF-CB559ECFE097}"/>
              </a:ext>
            </a:extLst>
          </p:cNvPr>
          <p:cNvSpPr>
            <a:spLocks noGrp="1"/>
          </p:cNvSpPr>
          <p:nvPr>
            <p:ph idx="1"/>
          </p:nvPr>
        </p:nvSpPr>
        <p:spPr/>
        <p:txBody>
          <a:bodyPr/>
          <a:lstStyle/>
          <a:p>
            <a:endParaRPr lang="en-US" dirty="0"/>
          </a:p>
        </p:txBody>
      </p:sp>
      <p:sp>
        <p:nvSpPr>
          <p:cNvPr id="16" name="Rectangle 15"/>
          <p:cNvSpPr/>
          <p:nvPr/>
        </p:nvSpPr>
        <p:spPr>
          <a:xfrm>
            <a:off x="687411" y="138252"/>
            <a:ext cx="7476021" cy="707886"/>
          </a:xfrm>
          <a:prstGeom prst="rect">
            <a:avLst/>
          </a:prstGeom>
        </p:spPr>
        <p:txBody>
          <a:bodyPr wrap="none">
            <a:spAutoFit/>
          </a:bodyPr>
          <a:lstStyle/>
          <a:p>
            <a:r>
              <a:rPr lang="fr-FR" sz="4000" b="1" dirty="0">
                <a:solidFill>
                  <a:srgbClr val="002060"/>
                </a:solidFill>
              </a:rPr>
              <a:t>Prélèvements en contexte de MVE</a:t>
            </a:r>
            <a:endParaRPr lang="en-US" sz="4000" b="1" dirty="0">
              <a:solidFill>
                <a:srgbClr val="002060"/>
              </a:solidFill>
            </a:endParaRPr>
          </a:p>
        </p:txBody>
      </p:sp>
    </p:spTree>
    <p:extLst>
      <p:ext uri="{BB962C8B-B14F-4D97-AF65-F5344CB8AC3E}">
        <p14:creationId xmlns:p14="http://schemas.microsoft.com/office/powerpoint/2010/main" val="31116921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47911" y="1838290"/>
            <a:ext cx="7992888" cy="286232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defRPr/>
            </a:pPr>
            <a:r>
              <a:rPr lang="fr-FR" sz="2000" b="1" dirty="0"/>
              <a:t>Assurez vous d’avoir à proximité un assistant portant l’équipement de protection individuel et pouvant fournir de l’équipement supplémentaire.</a:t>
            </a:r>
          </a:p>
          <a:p>
            <a:pPr marL="514350" indent="-514350">
              <a:buFont typeface="+mj-lt"/>
              <a:buAutoNum type="alphaLcParenR"/>
              <a:defRPr/>
            </a:pPr>
            <a:endParaRPr lang="fr-CH" sz="2000" dirty="0"/>
          </a:p>
          <a:p>
            <a:pPr marL="514350" indent="-514350">
              <a:buFont typeface="+mj-lt"/>
              <a:buAutoNum type="alphaLcParenR"/>
              <a:defRPr/>
            </a:pPr>
            <a:r>
              <a:rPr lang="fr-CH" sz="2000" b="1" dirty="0"/>
              <a:t>Préparer le matériel de prélèvement: </a:t>
            </a:r>
            <a:r>
              <a:rPr lang="fr-CH" sz="2000" dirty="0"/>
              <a:t>plateau, désinfectant, garrot, aiguilles, pansement, …</a:t>
            </a:r>
          </a:p>
          <a:p>
            <a:pPr marL="514350" indent="-514350">
              <a:buFont typeface="+mj-lt"/>
              <a:buAutoNum type="alphaLcParenR"/>
              <a:defRPr/>
            </a:pPr>
            <a:r>
              <a:rPr lang="fr-FR" sz="2000" b="1" dirty="0"/>
              <a:t>Etiquetez le formulaire et le tube de prélèvement </a:t>
            </a:r>
            <a:r>
              <a:rPr lang="fr-FR" sz="2000" dirty="0"/>
              <a:t>primaire avec au moins trois identifiants:  nom de l’échantillon ou identifiant unique, date de prélèvement, heure de prélèvement.</a:t>
            </a:r>
          </a:p>
        </p:txBody>
      </p:sp>
      <p:sp>
        <p:nvSpPr>
          <p:cNvPr id="15" name="Title 1"/>
          <p:cNvSpPr>
            <a:spLocks noGrp="1"/>
          </p:cNvSpPr>
          <p:nvPr>
            <p:ph type="title"/>
          </p:nvPr>
        </p:nvSpPr>
        <p:spPr/>
        <p:txBody>
          <a:bodyPr/>
          <a:lstStyle/>
          <a:p>
            <a:r>
              <a:rPr lang="en-US" altLang="en-US" sz="3600" b="1" dirty="0">
                <a:solidFill>
                  <a:srgbClr val="002060"/>
                </a:solidFill>
              </a:rPr>
              <a:t> </a:t>
            </a:r>
            <a:br>
              <a:rPr lang="en-US" altLang="en-US" sz="3600" b="1" dirty="0">
                <a:solidFill>
                  <a:srgbClr val="002060"/>
                </a:solidFill>
              </a:rPr>
            </a:br>
            <a:r>
              <a:rPr lang="fr-CH" altLang="en-US" sz="3600" b="1" dirty="0">
                <a:solidFill>
                  <a:srgbClr val="002060"/>
                </a:solidFill>
              </a:rPr>
              <a:t>Préparation pour le prélèvement</a:t>
            </a:r>
          </a:p>
        </p:txBody>
      </p:sp>
      <p:sp>
        <p:nvSpPr>
          <p:cNvPr id="6" name="Content Placeholder 5">
            <a:extLst>
              <a:ext uri="{FF2B5EF4-FFF2-40B4-BE49-F238E27FC236}">
                <a16:creationId xmlns:a16="http://schemas.microsoft.com/office/drawing/2014/main" id="{6596F627-A0C0-4644-AB69-702BE307BE7C}"/>
              </a:ext>
            </a:extLst>
          </p:cNvPr>
          <p:cNvSpPr>
            <a:spLocks noGrp="1"/>
          </p:cNvSpPr>
          <p:nvPr>
            <p:ph idx="1"/>
          </p:nvPr>
        </p:nvSpPr>
        <p:spPr/>
        <p:txBody>
          <a:bodyPr/>
          <a:lstStyle/>
          <a:p>
            <a:endParaRPr lang="en-US" dirty="0"/>
          </a:p>
        </p:txBody>
      </p:sp>
      <p:sp>
        <p:nvSpPr>
          <p:cNvPr id="16" name="Rectangle 15"/>
          <p:cNvSpPr/>
          <p:nvPr/>
        </p:nvSpPr>
        <p:spPr>
          <a:xfrm>
            <a:off x="827584" y="138252"/>
            <a:ext cx="8509061" cy="707886"/>
          </a:xfrm>
          <a:prstGeom prst="rect">
            <a:avLst/>
          </a:prstGeom>
        </p:spPr>
        <p:txBody>
          <a:bodyPr wrap="square">
            <a:spAutoFit/>
          </a:bodyPr>
          <a:lstStyle/>
          <a:p>
            <a:r>
              <a:rPr lang="fr-FR" sz="4000" b="1" dirty="0">
                <a:solidFill>
                  <a:srgbClr val="002060"/>
                </a:solidFill>
              </a:rPr>
              <a:t>Prélèvements en contexte de MVE</a:t>
            </a:r>
            <a:endParaRPr lang="en-US" sz="4000" b="1" dirty="0">
              <a:solidFill>
                <a:srgbClr val="002060"/>
              </a:solidFill>
            </a:endParaRPr>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7" y="4783750"/>
            <a:ext cx="2088232" cy="1309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838870"/>
            <a:ext cx="2520279" cy="10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30938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47911" y="1838290"/>
            <a:ext cx="7992888" cy="132343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defRPr/>
            </a:pPr>
            <a:r>
              <a:rPr lang="fr-FR" sz="2000" b="1" dirty="0"/>
              <a:t>Le port de l’EPI pour les prélèvements biologique, le lavage des mains et déshabillage suivent entièrement les mêmes règles, étapes, et exigences que celles observées dans le cadre de la PCI.</a:t>
            </a:r>
          </a:p>
        </p:txBody>
      </p:sp>
      <p:sp>
        <p:nvSpPr>
          <p:cNvPr id="15" name="Title 1"/>
          <p:cNvSpPr>
            <a:spLocks noGrp="1"/>
          </p:cNvSpPr>
          <p:nvPr>
            <p:ph type="title"/>
          </p:nvPr>
        </p:nvSpPr>
        <p:spPr>
          <a:xfrm>
            <a:off x="457200" y="629816"/>
            <a:ext cx="8229600" cy="1143000"/>
          </a:xfrm>
        </p:spPr>
        <p:txBody>
          <a:bodyPr/>
          <a:lstStyle/>
          <a:p>
            <a:r>
              <a:rPr lang="en-US" altLang="en-US" sz="3600" b="1" dirty="0">
                <a:solidFill>
                  <a:srgbClr val="002060"/>
                </a:solidFill>
              </a:rPr>
              <a:t> </a:t>
            </a:r>
            <a:r>
              <a:rPr lang="fr-CH" altLang="en-US" sz="3600" b="1" dirty="0">
                <a:solidFill>
                  <a:srgbClr val="002060"/>
                </a:solidFill>
              </a:rPr>
              <a:t>Port de l’EPI</a:t>
            </a:r>
          </a:p>
        </p:txBody>
      </p:sp>
      <p:sp>
        <p:nvSpPr>
          <p:cNvPr id="6" name="Content Placeholder 5">
            <a:extLst>
              <a:ext uri="{FF2B5EF4-FFF2-40B4-BE49-F238E27FC236}">
                <a16:creationId xmlns:a16="http://schemas.microsoft.com/office/drawing/2014/main" id="{207777F0-DB9F-4B36-BA71-8BF077AE91F3}"/>
              </a:ext>
            </a:extLst>
          </p:cNvPr>
          <p:cNvSpPr>
            <a:spLocks noGrp="1"/>
          </p:cNvSpPr>
          <p:nvPr>
            <p:ph idx="1"/>
          </p:nvPr>
        </p:nvSpPr>
        <p:spPr/>
        <p:txBody>
          <a:bodyPr/>
          <a:lstStyle/>
          <a:p>
            <a:endParaRPr lang="en-US" dirty="0"/>
          </a:p>
        </p:txBody>
      </p:sp>
      <p:sp>
        <p:nvSpPr>
          <p:cNvPr id="16" name="Rectangle 15"/>
          <p:cNvSpPr/>
          <p:nvPr/>
        </p:nvSpPr>
        <p:spPr>
          <a:xfrm>
            <a:off x="605501" y="312054"/>
            <a:ext cx="8509061" cy="707886"/>
          </a:xfrm>
          <a:prstGeom prst="rect">
            <a:avLst/>
          </a:prstGeom>
        </p:spPr>
        <p:txBody>
          <a:bodyPr wrap="none">
            <a:spAutoFit/>
          </a:bodyPr>
          <a:lstStyle/>
          <a:p>
            <a:r>
              <a:rPr lang="fr-FR" sz="4000" b="1" dirty="0">
                <a:solidFill>
                  <a:srgbClr val="002060"/>
                </a:solidFill>
              </a:rPr>
              <a:t>Prélèvements en contexte de MVE</a:t>
            </a:r>
            <a:endParaRPr lang="en-US" sz="4000" b="1" dirty="0">
              <a:solidFill>
                <a:srgbClr val="002060"/>
              </a:solidFill>
            </a:endParaRPr>
          </a:p>
        </p:txBody>
      </p:sp>
      <p:pic>
        <p:nvPicPr>
          <p:cNvPr id="1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780" y="3501008"/>
            <a:ext cx="2054225"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6"/>
          <p:cNvPicPr>
            <a:picLocks noChangeAspect="1" noChangeArrowheads="1"/>
          </p:cNvPicPr>
          <p:nvPr/>
        </p:nvPicPr>
        <p:blipFill>
          <a:blip r:embed="rId4" cstate="print">
            <a:extLst>
              <a:ext uri="{28A0092B-C50C-407E-A947-70E740481C1C}">
                <a14:useLocalDpi xmlns:a14="http://schemas.microsoft.com/office/drawing/2010/main" val="0"/>
              </a:ext>
            </a:extLst>
          </a:blip>
          <a:srcRect l="74812" t="44101" r="777" b="11800"/>
          <a:stretch>
            <a:fillRect/>
          </a:stretch>
        </p:blipFill>
        <p:spPr bwMode="auto">
          <a:xfrm>
            <a:off x="2771800" y="3429000"/>
            <a:ext cx="1373188"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5"/>
          <p:cNvPicPr>
            <a:picLocks noChangeAspect="1" noChangeArrowheads="1"/>
          </p:cNvPicPr>
          <p:nvPr/>
        </p:nvPicPr>
        <p:blipFill>
          <a:blip r:embed="rId4" cstate="print">
            <a:extLst>
              <a:ext uri="{28A0092B-C50C-407E-A947-70E740481C1C}">
                <a14:useLocalDpi xmlns:a14="http://schemas.microsoft.com/office/drawing/2010/main" val="0"/>
              </a:ext>
            </a:extLst>
          </a:blip>
          <a:srcRect l="75600" t="19949" r="4713" b="54849"/>
          <a:stretch>
            <a:fillRect/>
          </a:stretch>
        </p:blipFill>
        <p:spPr bwMode="auto">
          <a:xfrm>
            <a:off x="4794082" y="3306415"/>
            <a:ext cx="1062037" cy="110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7"/>
          <p:cNvPicPr>
            <a:picLocks noChangeAspect="1" noChangeArrowheads="1"/>
          </p:cNvPicPr>
          <p:nvPr/>
        </p:nvPicPr>
        <p:blipFill>
          <a:blip r:embed="rId5">
            <a:extLst>
              <a:ext uri="{28A0092B-C50C-407E-A947-70E740481C1C}">
                <a14:useLocalDpi xmlns:a14="http://schemas.microsoft.com/office/drawing/2010/main" val="0"/>
              </a:ext>
            </a:extLst>
          </a:blip>
          <a:srcRect l="54726" t="27951" r="29526" b="53149"/>
          <a:stretch>
            <a:fillRect/>
          </a:stretch>
        </p:blipFill>
        <p:spPr bwMode="auto">
          <a:xfrm>
            <a:off x="4860032" y="4493419"/>
            <a:ext cx="10509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6216" y="3567113"/>
            <a:ext cx="19050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48385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2495</TotalTime>
  <Words>1491</Words>
  <Application>Microsoft Office PowerPoint</Application>
  <PresentationFormat>On-screen Show (4:3)</PresentationFormat>
  <Paragraphs>160</Paragraphs>
  <Slides>22</Slides>
  <Notes>20</Notes>
  <HiddenSlides>0</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22</vt:i4>
      </vt:variant>
    </vt:vector>
  </HeadingPairs>
  <TitlesOfParts>
    <vt:vector size="35" baseType="lpstr">
      <vt:lpstr>SimSun</vt:lpstr>
      <vt:lpstr>Arial</vt:lpstr>
      <vt:lpstr>Arial Bold</vt:lpstr>
      <vt:lpstr>Arial Narrow</vt:lpstr>
      <vt:lpstr>Calibri</vt:lpstr>
      <vt:lpstr>Wingdings</vt:lpstr>
      <vt:lpstr>RC 59 Template EN</vt:lpstr>
      <vt:lpstr>1_master</vt:lpstr>
      <vt:lpstr>master</vt:lpstr>
      <vt:lpstr>2_master</vt:lpstr>
      <vt:lpstr>4_master</vt:lpstr>
      <vt:lpstr>5_master</vt:lpstr>
      <vt:lpstr>6_master</vt:lpstr>
      <vt:lpstr>B7.1 Prélèvements Biologiques  et Gestion des prélèvements pour  le Diagnostic de la Maladie à Virus Ebola</vt:lpstr>
      <vt:lpstr>PowerPoint Presentation</vt:lpstr>
      <vt:lpstr>PowerPoint Presentation</vt:lpstr>
      <vt:lpstr>PowerPoint Presentation</vt:lpstr>
      <vt:lpstr>PowerPoint Presentation</vt:lpstr>
      <vt:lpstr>PowerPoint Presentation</vt:lpstr>
      <vt:lpstr>  Etapes pour le prélèvement</vt:lpstr>
      <vt:lpstr>  Préparation pour le prélèvement</vt:lpstr>
      <vt:lpstr> Port de l’EPI</vt:lpstr>
      <vt:lpstr>PowerPoint Presentation</vt:lpstr>
      <vt:lpstr> Après le prélèvement</vt:lpstr>
      <vt:lpstr>PowerPoint Presentation</vt:lpstr>
      <vt:lpstr>  Emballage sécurisé</vt:lpstr>
      <vt:lpstr>  Le Triple - emballage</vt:lpstr>
      <vt:lpstr> Transport</vt:lpstr>
      <vt:lpstr>PowerPoint Presentation</vt:lpstr>
      <vt:lpstr>PowerPoint Presentation</vt:lpstr>
      <vt:lpstr>PowerPoint Presentation</vt:lpstr>
      <vt:lpstr>PowerPoint Presentation</vt:lpstr>
      <vt:lpstr>PowerPoint Presentation</vt:lpstr>
      <vt:lpstr>Clause de non-responsabilité</vt:lpstr>
      <vt:lpstr>Merci !</vt:lpstr>
    </vt:vector>
  </TitlesOfParts>
  <Company>WHO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Comment faire la prise de  sang, en toute sécurité, d'un patient suspect d'être infecté par le virus Ebola.</dc:title>
  <dc:creator>FORMENTY, Pierre B.H.</dc:creator>
  <cp:lastModifiedBy>GOMEZ, Paula</cp:lastModifiedBy>
  <cp:revision>107</cp:revision>
  <dcterms:created xsi:type="dcterms:W3CDTF">2015-09-28T17:30:35Z</dcterms:created>
  <dcterms:modified xsi:type="dcterms:W3CDTF">2018-06-14T12:52:26Z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-1615630053</vt:i4>
  </property>
  <property fmtid="{D5CDD505-2E9C-101B-9397-08002B2CF9AE}" pid="3" name="_NewReviewCycle">
    <vt:lpwstr/>
  </property>
  <property fmtid="{D5CDD505-2E9C-101B-9397-08002B2CF9AE}" pid="4" name="_EmailSubject">
    <vt:lpwstr>RRT - session labo</vt:lpwstr>
  </property>
  <property fmtid="{D5CDD505-2E9C-101B-9397-08002B2CF9AE}" pid="5" name="_AuthorEmail">
    <vt:lpwstr>coulibalysh@who.int</vt:lpwstr>
  </property>
  <property fmtid="{D5CDD505-2E9C-101B-9397-08002B2CF9AE}" pid="6" name="_AuthorEmailDisplayName">
    <vt:lpwstr>COULIBALY, Sheick Oumar</vt:lpwstr>
  </property>
</Properties>
</file>